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420" r:id="rId6"/>
    <p:sldId id="419" r:id="rId7"/>
    <p:sldId id="418" r:id="rId8"/>
    <p:sldId id="421" r:id="rId9"/>
    <p:sldId id="423" r:id="rId10"/>
    <p:sldId id="422" r:id="rId11"/>
    <p:sldId id="41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017"/>
    <p:restoredTop sz="82817"/>
  </p:normalViewPr>
  <p:slideViewPr>
    <p:cSldViewPr snapToGrid="0">
      <p:cViewPr varScale="1">
        <p:scale>
          <a:sx n="92" d="100"/>
          <a:sy n="92" d="100"/>
        </p:scale>
        <p:origin x="5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7B94B-68E8-0F43-8D80-B2244DACB9B8}"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it-IT"/>
        </a:p>
      </dgm:t>
    </dgm:pt>
    <dgm:pt modelId="{7154EBDE-DE25-3842-8FDB-BBBE865DCAC5}">
      <dgm:prSet phldrT="[Testo]"/>
      <dgm:spPr/>
      <dgm:t>
        <a:bodyPr/>
        <a:lstStyle/>
        <a:p>
          <a:r>
            <a:rPr lang="it-IT" dirty="0" err="1"/>
            <a:t>Perchè</a:t>
          </a:r>
          <a:endParaRPr lang="it-IT" dirty="0"/>
        </a:p>
      </dgm:t>
    </dgm:pt>
    <dgm:pt modelId="{D8E92DD1-7049-EF47-AF62-BAE8ACAAAA1F}" type="parTrans" cxnId="{2262E494-0AA8-054F-8E2A-63A03DC5B045}">
      <dgm:prSet/>
      <dgm:spPr/>
      <dgm:t>
        <a:bodyPr/>
        <a:lstStyle/>
        <a:p>
          <a:endParaRPr lang="it-IT"/>
        </a:p>
      </dgm:t>
    </dgm:pt>
    <dgm:pt modelId="{83BD6CD8-1E90-2F49-89E2-4E0F8A0F9C50}" type="sibTrans" cxnId="{2262E494-0AA8-054F-8E2A-63A03DC5B045}">
      <dgm:prSet/>
      <dgm:spPr/>
      <dgm:t>
        <a:bodyPr/>
        <a:lstStyle/>
        <a:p>
          <a:endParaRPr lang="it-IT"/>
        </a:p>
      </dgm:t>
    </dgm:pt>
    <dgm:pt modelId="{23167D5D-8944-8743-8876-95EF96EB6BF7}">
      <dgm:prSet phldrT="[Testo]"/>
      <dgm:spPr/>
      <dgm:t>
        <a:bodyPr/>
        <a:lstStyle/>
        <a:p>
          <a:r>
            <a:rPr lang="it-IT" dirty="0"/>
            <a:t>Un corso di escursionismo? </a:t>
          </a:r>
        </a:p>
      </dgm:t>
    </dgm:pt>
    <dgm:pt modelId="{1645225D-86E7-5949-9A28-6D5734C4B8A3}" type="parTrans" cxnId="{7D2C0D99-3E0B-D74F-827F-9E401F940205}">
      <dgm:prSet/>
      <dgm:spPr/>
      <dgm:t>
        <a:bodyPr/>
        <a:lstStyle/>
        <a:p>
          <a:endParaRPr lang="it-IT"/>
        </a:p>
      </dgm:t>
    </dgm:pt>
    <dgm:pt modelId="{438509D3-3C74-8E4B-8154-32312520512F}" type="sibTrans" cxnId="{7D2C0D99-3E0B-D74F-827F-9E401F940205}">
      <dgm:prSet/>
      <dgm:spPr/>
      <dgm:t>
        <a:bodyPr/>
        <a:lstStyle/>
        <a:p>
          <a:endParaRPr lang="it-IT"/>
        </a:p>
      </dgm:t>
    </dgm:pt>
    <dgm:pt modelId="{2A3549A7-C822-384F-8433-987FB13737CE}">
      <dgm:prSet phldrT="[Testo]"/>
      <dgm:spPr/>
      <dgm:t>
        <a:bodyPr/>
        <a:lstStyle/>
        <a:p>
          <a:r>
            <a:rPr lang="it-IT" dirty="0"/>
            <a:t>Non basta saper camminare?</a:t>
          </a:r>
        </a:p>
      </dgm:t>
    </dgm:pt>
    <dgm:pt modelId="{8A781745-4D2F-2C4A-AE80-F63033ED7B56}" type="parTrans" cxnId="{A22160EF-AC61-6A4D-8003-93404E54C292}">
      <dgm:prSet/>
      <dgm:spPr/>
      <dgm:t>
        <a:bodyPr/>
        <a:lstStyle/>
        <a:p>
          <a:endParaRPr lang="it-IT"/>
        </a:p>
      </dgm:t>
    </dgm:pt>
    <dgm:pt modelId="{0E8F9E7D-B38B-B541-A862-BFEF63E4B403}" type="sibTrans" cxnId="{A22160EF-AC61-6A4D-8003-93404E54C292}">
      <dgm:prSet/>
      <dgm:spPr/>
      <dgm:t>
        <a:bodyPr/>
        <a:lstStyle/>
        <a:p>
          <a:endParaRPr lang="it-IT"/>
        </a:p>
      </dgm:t>
    </dgm:pt>
    <dgm:pt modelId="{C6390BA2-CC31-9240-90E4-38C6844D691D}">
      <dgm:prSet phldrT="[Testo]"/>
      <dgm:spPr/>
      <dgm:t>
        <a:bodyPr/>
        <a:lstStyle/>
        <a:p>
          <a:r>
            <a:rPr lang="it-IT" dirty="0"/>
            <a:t>Dove</a:t>
          </a:r>
        </a:p>
      </dgm:t>
    </dgm:pt>
    <dgm:pt modelId="{39CE7D20-CF65-734B-82C5-B0E489EE5A88}" type="parTrans" cxnId="{44DD6EDF-4F42-EB41-985C-A256DB5D3FE3}">
      <dgm:prSet/>
      <dgm:spPr/>
      <dgm:t>
        <a:bodyPr/>
        <a:lstStyle/>
        <a:p>
          <a:endParaRPr lang="it-IT"/>
        </a:p>
      </dgm:t>
    </dgm:pt>
    <dgm:pt modelId="{DEE5BFBC-7D26-0B40-909D-6F13EC990082}" type="sibTrans" cxnId="{44DD6EDF-4F42-EB41-985C-A256DB5D3FE3}">
      <dgm:prSet/>
      <dgm:spPr/>
      <dgm:t>
        <a:bodyPr/>
        <a:lstStyle/>
        <a:p>
          <a:endParaRPr lang="it-IT"/>
        </a:p>
      </dgm:t>
    </dgm:pt>
    <dgm:pt modelId="{7D3F92A9-1DBF-624E-A852-1C5BC7EEA4C9}">
      <dgm:prSet phldrT="[Testo]"/>
      <dgm:spPr/>
      <dgm:t>
        <a:bodyPr/>
        <a:lstStyle/>
        <a:p>
          <a:r>
            <a:rPr lang="it-IT" dirty="0"/>
            <a:t>Dove andremo?</a:t>
          </a:r>
        </a:p>
      </dgm:t>
    </dgm:pt>
    <dgm:pt modelId="{D374F0B8-7E71-7D43-8293-7BB89CB3C2A6}" type="parTrans" cxnId="{7D5E04DF-D779-484F-AD10-685CE1A77ED6}">
      <dgm:prSet/>
      <dgm:spPr/>
      <dgm:t>
        <a:bodyPr/>
        <a:lstStyle/>
        <a:p>
          <a:endParaRPr lang="it-IT"/>
        </a:p>
      </dgm:t>
    </dgm:pt>
    <dgm:pt modelId="{178C24EA-AFAE-DD46-BD04-A6C4EA37EFED}" type="sibTrans" cxnId="{7D5E04DF-D779-484F-AD10-685CE1A77ED6}">
      <dgm:prSet/>
      <dgm:spPr/>
      <dgm:t>
        <a:bodyPr/>
        <a:lstStyle/>
        <a:p>
          <a:endParaRPr lang="it-IT"/>
        </a:p>
      </dgm:t>
    </dgm:pt>
    <dgm:pt modelId="{84EA6083-08AC-254E-8D34-0F362C1C6E66}">
      <dgm:prSet phldrT="[Testo]"/>
      <dgm:spPr/>
      <dgm:t>
        <a:bodyPr/>
        <a:lstStyle/>
        <a:p>
          <a:r>
            <a:rPr lang="it-IT" dirty="0"/>
            <a:t>Cosa..</a:t>
          </a:r>
        </a:p>
      </dgm:t>
    </dgm:pt>
    <dgm:pt modelId="{10185E22-5A10-3C46-922A-A7A0839F28D9}" type="parTrans" cxnId="{13CE4001-6F6E-4541-ADE9-BE4B2354091E}">
      <dgm:prSet/>
      <dgm:spPr/>
      <dgm:t>
        <a:bodyPr/>
        <a:lstStyle/>
        <a:p>
          <a:endParaRPr lang="it-IT"/>
        </a:p>
      </dgm:t>
    </dgm:pt>
    <dgm:pt modelId="{41BA7C19-9746-9F4B-8822-5B63236E1417}" type="sibTrans" cxnId="{13CE4001-6F6E-4541-ADE9-BE4B2354091E}">
      <dgm:prSet/>
      <dgm:spPr/>
      <dgm:t>
        <a:bodyPr/>
        <a:lstStyle/>
        <a:p>
          <a:endParaRPr lang="it-IT"/>
        </a:p>
      </dgm:t>
    </dgm:pt>
    <dgm:pt modelId="{BCB6FDDC-D19B-AD49-8330-8185A7BEF476}">
      <dgm:prSet phldrT="[Testo]"/>
      <dgm:spPr/>
      <dgm:t>
        <a:bodyPr/>
        <a:lstStyle/>
        <a:p>
          <a:r>
            <a:rPr lang="it-IT" dirty="0"/>
            <a:t>Devo portare, indossare, acquistare</a:t>
          </a:r>
        </a:p>
      </dgm:t>
    </dgm:pt>
    <dgm:pt modelId="{944CB62E-61DE-3141-B16E-DC4D0E3A4587}" type="parTrans" cxnId="{75ECC874-D107-C24E-A456-7634E5E63DD6}">
      <dgm:prSet/>
      <dgm:spPr/>
      <dgm:t>
        <a:bodyPr/>
        <a:lstStyle/>
        <a:p>
          <a:endParaRPr lang="it-IT"/>
        </a:p>
      </dgm:t>
    </dgm:pt>
    <dgm:pt modelId="{7846BD00-2F28-544E-8515-C86376AB5834}" type="sibTrans" cxnId="{75ECC874-D107-C24E-A456-7634E5E63DD6}">
      <dgm:prSet/>
      <dgm:spPr/>
      <dgm:t>
        <a:bodyPr/>
        <a:lstStyle/>
        <a:p>
          <a:endParaRPr lang="it-IT"/>
        </a:p>
      </dgm:t>
    </dgm:pt>
    <dgm:pt modelId="{E103271F-7576-1649-891E-74E0BA9DCC9B}">
      <dgm:prSet phldrT="[Testo]"/>
      <dgm:spPr/>
      <dgm:t>
        <a:bodyPr/>
        <a:lstStyle/>
        <a:p>
          <a:r>
            <a:rPr lang="it-IT" dirty="0"/>
            <a:t>Devo fare per partecipare?</a:t>
          </a:r>
        </a:p>
      </dgm:t>
    </dgm:pt>
    <dgm:pt modelId="{11BA01D6-E226-D040-83BF-3B022F2682D9}" type="parTrans" cxnId="{C6CFCFF7-F74C-5542-B0D3-CC18DAA99BE6}">
      <dgm:prSet/>
      <dgm:spPr/>
      <dgm:t>
        <a:bodyPr/>
        <a:lstStyle/>
        <a:p>
          <a:endParaRPr lang="it-IT"/>
        </a:p>
      </dgm:t>
    </dgm:pt>
    <dgm:pt modelId="{63D05B13-F0C8-3A44-9E00-83C8F81F33A9}" type="sibTrans" cxnId="{C6CFCFF7-F74C-5542-B0D3-CC18DAA99BE6}">
      <dgm:prSet/>
      <dgm:spPr/>
      <dgm:t>
        <a:bodyPr/>
        <a:lstStyle/>
        <a:p>
          <a:endParaRPr lang="it-IT"/>
        </a:p>
      </dgm:t>
    </dgm:pt>
    <dgm:pt modelId="{468481B2-5585-9B49-97D4-25CB20E4B649}">
      <dgm:prSet/>
      <dgm:spPr/>
      <dgm:t>
        <a:bodyPr/>
        <a:lstStyle/>
        <a:p>
          <a:r>
            <a:rPr lang="it-IT" dirty="0"/>
            <a:t>Come</a:t>
          </a:r>
        </a:p>
      </dgm:t>
    </dgm:pt>
    <dgm:pt modelId="{ADD5239B-E989-CE44-B522-603CC2B3A154}" type="parTrans" cxnId="{A27A1C92-CA4E-7645-901C-CED7E0ECEC77}">
      <dgm:prSet/>
      <dgm:spPr/>
      <dgm:t>
        <a:bodyPr/>
        <a:lstStyle/>
        <a:p>
          <a:endParaRPr lang="it-IT"/>
        </a:p>
      </dgm:t>
    </dgm:pt>
    <dgm:pt modelId="{22E204C6-DE35-6846-B5C2-9861571AFE70}" type="sibTrans" cxnId="{A27A1C92-CA4E-7645-901C-CED7E0ECEC77}">
      <dgm:prSet/>
      <dgm:spPr/>
      <dgm:t>
        <a:bodyPr/>
        <a:lstStyle/>
        <a:p>
          <a:endParaRPr lang="it-IT"/>
        </a:p>
      </dgm:t>
    </dgm:pt>
    <dgm:pt modelId="{6564DFB6-0E25-194D-AF93-1D233186325A}">
      <dgm:prSet/>
      <dgm:spPr/>
      <dgm:t>
        <a:bodyPr/>
        <a:lstStyle/>
        <a:p>
          <a:r>
            <a:rPr lang="it-IT" dirty="0"/>
            <a:t>Quanti saremo?</a:t>
          </a:r>
        </a:p>
      </dgm:t>
    </dgm:pt>
    <dgm:pt modelId="{C4BEC672-05A7-7E4E-B2DB-9C7973CF54FB}" type="parTrans" cxnId="{3AAE36E2-6C3E-844D-9904-14E63E522E33}">
      <dgm:prSet/>
      <dgm:spPr/>
      <dgm:t>
        <a:bodyPr/>
        <a:lstStyle/>
        <a:p>
          <a:endParaRPr lang="it-IT"/>
        </a:p>
      </dgm:t>
    </dgm:pt>
    <dgm:pt modelId="{117A348D-40C3-FE4A-98BA-CD687DAF210E}" type="sibTrans" cxnId="{3AAE36E2-6C3E-844D-9904-14E63E522E33}">
      <dgm:prSet/>
      <dgm:spPr/>
      <dgm:t>
        <a:bodyPr/>
        <a:lstStyle/>
        <a:p>
          <a:endParaRPr lang="it-IT"/>
        </a:p>
      </dgm:t>
    </dgm:pt>
    <dgm:pt modelId="{3CFF8612-0C19-8E45-9F27-335524759233}">
      <dgm:prSet phldrT="[Testo]"/>
      <dgm:spPr/>
      <dgm:t>
        <a:bodyPr/>
        <a:lstStyle/>
        <a:p>
          <a:r>
            <a:rPr lang="it-IT" dirty="0"/>
            <a:t>Su quali sentieri?</a:t>
          </a:r>
        </a:p>
      </dgm:t>
    </dgm:pt>
    <dgm:pt modelId="{BB172FB8-D966-CB43-A5E7-E0CA45FA0E4C}" type="parTrans" cxnId="{F03ECB4C-F287-A747-9857-BF5E70C7D66B}">
      <dgm:prSet/>
      <dgm:spPr/>
      <dgm:t>
        <a:bodyPr/>
        <a:lstStyle/>
        <a:p>
          <a:endParaRPr lang="it-IT"/>
        </a:p>
      </dgm:t>
    </dgm:pt>
    <dgm:pt modelId="{9858F651-141E-4240-B91B-DC8F9415A112}" type="sibTrans" cxnId="{F03ECB4C-F287-A747-9857-BF5E70C7D66B}">
      <dgm:prSet/>
      <dgm:spPr/>
      <dgm:t>
        <a:bodyPr/>
        <a:lstStyle/>
        <a:p>
          <a:endParaRPr lang="it-IT"/>
        </a:p>
      </dgm:t>
    </dgm:pt>
    <dgm:pt modelId="{875A06A1-185F-2848-B939-ED2E19FBEAAC}">
      <dgm:prSet/>
      <dgm:spPr/>
      <dgm:t>
        <a:bodyPr/>
        <a:lstStyle/>
        <a:p>
          <a:r>
            <a:rPr lang="it-IT" dirty="0"/>
            <a:t>Dovremo studiare tanto?</a:t>
          </a:r>
        </a:p>
      </dgm:t>
    </dgm:pt>
    <dgm:pt modelId="{81B069D6-94B9-BA4E-9193-1AA72989EB17}" type="parTrans" cxnId="{29137BB7-9EC7-774B-99D1-C9D09DCA5CF3}">
      <dgm:prSet/>
      <dgm:spPr/>
      <dgm:t>
        <a:bodyPr/>
        <a:lstStyle/>
        <a:p>
          <a:endParaRPr lang="it-IT"/>
        </a:p>
      </dgm:t>
    </dgm:pt>
    <dgm:pt modelId="{B0D276F7-1B7F-9F43-A103-F0B26F08AF45}" type="sibTrans" cxnId="{29137BB7-9EC7-774B-99D1-C9D09DCA5CF3}">
      <dgm:prSet/>
      <dgm:spPr/>
      <dgm:t>
        <a:bodyPr/>
        <a:lstStyle/>
        <a:p>
          <a:endParaRPr lang="it-IT"/>
        </a:p>
      </dgm:t>
    </dgm:pt>
    <dgm:pt modelId="{0184E554-BF3B-6F43-A099-E1A360A4232D}">
      <dgm:prSet/>
      <dgm:spPr/>
      <dgm:t>
        <a:bodyPr/>
        <a:lstStyle/>
        <a:p>
          <a:r>
            <a:rPr lang="it-IT" dirty="0"/>
            <a:t>Quanta fatica dovrò fare?</a:t>
          </a:r>
        </a:p>
      </dgm:t>
    </dgm:pt>
    <dgm:pt modelId="{1EED9F37-C7AB-134C-BE5F-D0D533DC93F0}" type="parTrans" cxnId="{7BB2FEE9-9AE8-7F4E-B650-C6AAE018266C}">
      <dgm:prSet/>
      <dgm:spPr/>
      <dgm:t>
        <a:bodyPr/>
        <a:lstStyle/>
        <a:p>
          <a:endParaRPr lang="it-IT"/>
        </a:p>
      </dgm:t>
    </dgm:pt>
    <dgm:pt modelId="{2F1789E6-39A7-2A40-AB41-49D289998368}" type="sibTrans" cxnId="{7BB2FEE9-9AE8-7F4E-B650-C6AAE018266C}">
      <dgm:prSet/>
      <dgm:spPr/>
      <dgm:t>
        <a:bodyPr/>
        <a:lstStyle/>
        <a:p>
          <a:endParaRPr lang="it-IT"/>
        </a:p>
      </dgm:t>
    </dgm:pt>
    <dgm:pt modelId="{D6ECE3FD-94FC-7749-8D44-CE5C1B11DA57}" type="pres">
      <dgm:prSet presAssocID="{EC07B94B-68E8-0F43-8D80-B2244DACB9B8}" presName="linearFlow" presStyleCnt="0">
        <dgm:presLayoutVars>
          <dgm:dir/>
          <dgm:animLvl val="lvl"/>
          <dgm:resizeHandles val="exact"/>
        </dgm:presLayoutVars>
      </dgm:prSet>
      <dgm:spPr/>
    </dgm:pt>
    <dgm:pt modelId="{CC2A0F93-7D13-EB4C-A459-D33ED21500C7}" type="pres">
      <dgm:prSet presAssocID="{7154EBDE-DE25-3842-8FDB-BBBE865DCAC5}" presName="composite" presStyleCnt="0"/>
      <dgm:spPr/>
    </dgm:pt>
    <dgm:pt modelId="{406D0869-5605-124C-AA54-376A2E07A2A2}" type="pres">
      <dgm:prSet presAssocID="{7154EBDE-DE25-3842-8FDB-BBBE865DCAC5}" presName="parentText" presStyleLbl="alignNode1" presStyleIdx="0" presStyleCnt="4">
        <dgm:presLayoutVars>
          <dgm:chMax val="1"/>
          <dgm:bulletEnabled val="1"/>
        </dgm:presLayoutVars>
      </dgm:prSet>
      <dgm:spPr/>
    </dgm:pt>
    <dgm:pt modelId="{04694CC5-0CBE-1F40-93E2-DD94DEB3A595}" type="pres">
      <dgm:prSet presAssocID="{7154EBDE-DE25-3842-8FDB-BBBE865DCAC5}" presName="descendantText" presStyleLbl="alignAcc1" presStyleIdx="0" presStyleCnt="4">
        <dgm:presLayoutVars>
          <dgm:bulletEnabled val="1"/>
        </dgm:presLayoutVars>
      </dgm:prSet>
      <dgm:spPr/>
    </dgm:pt>
    <dgm:pt modelId="{B3FCBBB1-8F4A-1B40-8ACE-DB4A66257D7A}" type="pres">
      <dgm:prSet presAssocID="{83BD6CD8-1E90-2F49-89E2-4E0F8A0F9C50}" presName="sp" presStyleCnt="0"/>
      <dgm:spPr/>
    </dgm:pt>
    <dgm:pt modelId="{0CB36A28-A6F9-9A4C-B911-396A97411506}" type="pres">
      <dgm:prSet presAssocID="{C6390BA2-CC31-9240-90E4-38C6844D691D}" presName="composite" presStyleCnt="0"/>
      <dgm:spPr/>
    </dgm:pt>
    <dgm:pt modelId="{22AFEEFA-B04C-D241-BA1D-C0F032BA447F}" type="pres">
      <dgm:prSet presAssocID="{C6390BA2-CC31-9240-90E4-38C6844D691D}" presName="parentText" presStyleLbl="alignNode1" presStyleIdx="1" presStyleCnt="4">
        <dgm:presLayoutVars>
          <dgm:chMax val="1"/>
          <dgm:bulletEnabled val="1"/>
        </dgm:presLayoutVars>
      </dgm:prSet>
      <dgm:spPr/>
    </dgm:pt>
    <dgm:pt modelId="{3BDA10FB-287C-7F45-8A9F-0A0420CE9A0C}" type="pres">
      <dgm:prSet presAssocID="{C6390BA2-CC31-9240-90E4-38C6844D691D}" presName="descendantText" presStyleLbl="alignAcc1" presStyleIdx="1" presStyleCnt="4">
        <dgm:presLayoutVars>
          <dgm:bulletEnabled val="1"/>
        </dgm:presLayoutVars>
      </dgm:prSet>
      <dgm:spPr/>
    </dgm:pt>
    <dgm:pt modelId="{29254121-A272-6741-B7EE-90CE2250A38A}" type="pres">
      <dgm:prSet presAssocID="{DEE5BFBC-7D26-0B40-909D-6F13EC990082}" presName="sp" presStyleCnt="0"/>
      <dgm:spPr/>
    </dgm:pt>
    <dgm:pt modelId="{9B191542-D406-8245-BDB2-977070E9B386}" type="pres">
      <dgm:prSet presAssocID="{468481B2-5585-9B49-97D4-25CB20E4B649}" presName="composite" presStyleCnt="0"/>
      <dgm:spPr/>
    </dgm:pt>
    <dgm:pt modelId="{10CA34FC-3F10-6643-A14D-FE749EEFA39F}" type="pres">
      <dgm:prSet presAssocID="{468481B2-5585-9B49-97D4-25CB20E4B649}" presName="parentText" presStyleLbl="alignNode1" presStyleIdx="2" presStyleCnt="4">
        <dgm:presLayoutVars>
          <dgm:chMax val="1"/>
          <dgm:bulletEnabled val="1"/>
        </dgm:presLayoutVars>
      </dgm:prSet>
      <dgm:spPr/>
    </dgm:pt>
    <dgm:pt modelId="{2A8DE75B-6DF0-9148-B885-C3A3F70A67DC}" type="pres">
      <dgm:prSet presAssocID="{468481B2-5585-9B49-97D4-25CB20E4B649}" presName="descendantText" presStyleLbl="alignAcc1" presStyleIdx="2" presStyleCnt="4">
        <dgm:presLayoutVars>
          <dgm:bulletEnabled val="1"/>
        </dgm:presLayoutVars>
      </dgm:prSet>
      <dgm:spPr/>
    </dgm:pt>
    <dgm:pt modelId="{D75EE0A6-2CE1-5344-964F-B611315A128B}" type="pres">
      <dgm:prSet presAssocID="{22E204C6-DE35-6846-B5C2-9861571AFE70}" presName="sp" presStyleCnt="0"/>
      <dgm:spPr/>
    </dgm:pt>
    <dgm:pt modelId="{566D107C-E8F6-D949-B5E3-8E56513A7098}" type="pres">
      <dgm:prSet presAssocID="{84EA6083-08AC-254E-8D34-0F362C1C6E66}" presName="composite" presStyleCnt="0"/>
      <dgm:spPr/>
    </dgm:pt>
    <dgm:pt modelId="{A7DFDD52-A7A3-CC41-8A53-D4F13A4E262D}" type="pres">
      <dgm:prSet presAssocID="{84EA6083-08AC-254E-8D34-0F362C1C6E66}" presName="parentText" presStyleLbl="alignNode1" presStyleIdx="3" presStyleCnt="4">
        <dgm:presLayoutVars>
          <dgm:chMax val="1"/>
          <dgm:bulletEnabled val="1"/>
        </dgm:presLayoutVars>
      </dgm:prSet>
      <dgm:spPr/>
    </dgm:pt>
    <dgm:pt modelId="{02B52A39-38CA-7642-81CB-ACC7E9F13BED}" type="pres">
      <dgm:prSet presAssocID="{84EA6083-08AC-254E-8D34-0F362C1C6E66}" presName="descendantText" presStyleLbl="alignAcc1" presStyleIdx="3" presStyleCnt="4">
        <dgm:presLayoutVars>
          <dgm:bulletEnabled val="1"/>
        </dgm:presLayoutVars>
      </dgm:prSet>
      <dgm:spPr/>
    </dgm:pt>
  </dgm:ptLst>
  <dgm:cxnLst>
    <dgm:cxn modelId="{13CE4001-6F6E-4541-ADE9-BE4B2354091E}" srcId="{EC07B94B-68E8-0F43-8D80-B2244DACB9B8}" destId="{84EA6083-08AC-254E-8D34-0F362C1C6E66}" srcOrd="3" destOrd="0" parTransId="{10185E22-5A10-3C46-922A-A7A0839F28D9}" sibTransId="{41BA7C19-9746-9F4B-8822-5B63236E1417}"/>
    <dgm:cxn modelId="{91A63604-4FE5-0741-97A8-36D438EF6547}" type="presOf" srcId="{E103271F-7576-1649-891E-74E0BA9DCC9B}" destId="{02B52A39-38CA-7642-81CB-ACC7E9F13BED}" srcOrd="0" destOrd="1" presId="urn:microsoft.com/office/officeart/2005/8/layout/chevron2"/>
    <dgm:cxn modelId="{EE19291E-E643-4147-95B0-B3EAD3513F61}" type="presOf" srcId="{C6390BA2-CC31-9240-90E4-38C6844D691D}" destId="{22AFEEFA-B04C-D241-BA1D-C0F032BA447F}" srcOrd="0" destOrd="0" presId="urn:microsoft.com/office/officeart/2005/8/layout/chevron2"/>
    <dgm:cxn modelId="{8DFEB361-2882-634A-88A0-FB224D333123}" type="presOf" srcId="{468481B2-5585-9B49-97D4-25CB20E4B649}" destId="{10CA34FC-3F10-6643-A14D-FE749EEFA39F}" srcOrd="0" destOrd="0" presId="urn:microsoft.com/office/officeart/2005/8/layout/chevron2"/>
    <dgm:cxn modelId="{25BAD044-BEFF-2343-AC3E-5A6B0983A39B}" type="presOf" srcId="{7D3F92A9-1DBF-624E-A852-1C5BC7EEA4C9}" destId="{3BDA10FB-287C-7F45-8A9F-0A0420CE9A0C}" srcOrd="0" destOrd="0" presId="urn:microsoft.com/office/officeart/2005/8/layout/chevron2"/>
    <dgm:cxn modelId="{F03ECB4C-F287-A747-9857-BF5E70C7D66B}" srcId="{C6390BA2-CC31-9240-90E4-38C6844D691D}" destId="{3CFF8612-0C19-8E45-9F27-335524759233}" srcOrd="1" destOrd="0" parTransId="{BB172FB8-D966-CB43-A5E7-E0CA45FA0E4C}" sibTransId="{9858F651-141E-4240-B91B-DC8F9415A112}"/>
    <dgm:cxn modelId="{1D72D74F-EDD1-2342-984D-834BB0C64430}" type="presOf" srcId="{6564DFB6-0E25-194D-AF93-1D233186325A}" destId="{2A8DE75B-6DF0-9148-B885-C3A3F70A67DC}" srcOrd="0" destOrd="0" presId="urn:microsoft.com/office/officeart/2005/8/layout/chevron2"/>
    <dgm:cxn modelId="{43DB9B73-1DB0-E840-9764-31592F65CE0F}" type="presOf" srcId="{23167D5D-8944-8743-8876-95EF96EB6BF7}" destId="{04694CC5-0CBE-1F40-93E2-DD94DEB3A595}" srcOrd="0" destOrd="0" presId="urn:microsoft.com/office/officeart/2005/8/layout/chevron2"/>
    <dgm:cxn modelId="{75ECC874-D107-C24E-A456-7634E5E63DD6}" srcId="{84EA6083-08AC-254E-8D34-0F362C1C6E66}" destId="{BCB6FDDC-D19B-AD49-8330-8185A7BEF476}" srcOrd="0" destOrd="0" parTransId="{944CB62E-61DE-3141-B16E-DC4D0E3A4587}" sibTransId="{7846BD00-2F28-544E-8515-C86376AB5834}"/>
    <dgm:cxn modelId="{0F007E76-7ED5-794F-B636-5103A8E10A71}" type="presOf" srcId="{84EA6083-08AC-254E-8D34-0F362C1C6E66}" destId="{A7DFDD52-A7A3-CC41-8A53-D4F13A4E262D}" srcOrd="0" destOrd="0" presId="urn:microsoft.com/office/officeart/2005/8/layout/chevron2"/>
    <dgm:cxn modelId="{08A26289-A8E2-AD4B-8E98-32398D603515}" type="presOf" srcId="{EC07B94B-68E8-0F43-8D80-B2244DACB9B8}" destId="{D6ECE3FD-94FC-7749-8D44-CE5C1B11DA57}" srcOrd="0" destOrd="0" presId="urn:microsoft.com/office/officeart/2005/8/layout/chevron2"/>
    <dgm:cxn modelId="{A27A1C92-CA4E-7645-901C-CED7E0ECEC77}" srcId="{EC07B94B-68E8-0F43-8D80-B2244DACB9B8}" destId="{468481B2-5585-9B49-97D4-25CB20E4B649}" srcOrd="2" destOrd="0" parTransId="{ADD5239B-E989-CE44-B522-603CC2B3A154}" sibTransId="{22E204C6-DE35-6846-B5C2-9861571AFE70}"/>
    <dgm:cxn modelId="{2262E494-0AA8-054F-8E2A-63A03DC5B045}" srcId="{EC07B94B-68E8-0F43-8D80-B2244DACB9B8}" destId="{7154EBDE-DE25-3842-8FDB-BBBE865DCAC5}" srcOrd="0" destOrd="0" parTransId="{D8E92DD1-7049-EF47-AF62-BAE8ACAAAA1F}" sibTransId="{83BD6CD8-1E90-2F49-89E2-4E0F8A0F9C50}"/>
    <dgm:cxn modelId="{5FE54998-24E0-AB42-A931-FE6123200CA4}" type="presOf" srcId="{3CFF8612-0C19-8E45-9F27-335524759233}" destId="{3BDA10FB-287C-7F45-8A9F-0A0420CE9A0C}" srcOrd="0" destOrd="1" presId="urn:microsoft.com/office/officeart/2005/8/layout/chevron2"/>
    <dgm:cxn modelId="{7D2C0D99-3E0B-D74F-827F-9E401F940205}" srcId="{7154EBDE-DE25-3842-8FDB-BBBE865DCAC5}" destId="{23167D5D-8944-8743-8876-95EF96EB6BF7}" srcOrd="0" destOrd="0" parTransId="{1645225D-86E7-5949-9A28-6D5734C4B8A3}" sibTransId="{438509D3-3C74-8E4B-8154-32312520512F}"/>
    <dgm:cxn modelId="{69B369AE-5CFD-714D-AEA5-8E0732A378AF}" type="presOf" srcId="{BCB6FDDC-D19B-AD49-8330-8185A7BEF476}" destId="{02B52A39-38CA-7642-81CB-ACC7E9F13BED}" srcOrd="0" destOrd="0" presId="urn:microsoft.com/office/officeart/2005/8/layout/chevron2"/>
    <dgm:cxn modelId="{29137BB7-9EC7-774B-99D1-C9D09DCA5CF3}" srcId="{468481B2-5585-9B49-97D4-25CB20E4B649}" destId="{875A06A1-185F-2848-B939-ED2E19FBEAAC}" srcOrd="1" destOrd="0" parTransId="{81B069D6-94B9-BA4E-9193-1AA72989EB17}" sibTransId="{B0D276F7-1B7F-9F43-A103-F0B26F08AF45}"/>
    <dgm:cxn modelId="{FC6692DD-488E-1F4B-AA71-BA1441A9C51C}" type="presOf" srcId="{875A06A1-185F-2848-B939-ED2E19FBEAAC}" destId="{2A8DE75B-6DF0-9148-B885-C3A3F70A67DC}" srcOrd="0" destOrd="1" presId="urn:microsoft.com/office/officeart/2005/8/layout/chevron2"/>
    <dgm:cxn modelId="{7D5E04DF-D779-484F-AD10-685CE1A77ED6}" srcId="{C6390BA2-CC31-9240-90E4-38C6844D691D}" destId="{7D3F92A9-1DBF-624E-A852-1C5BC7EEA4C9}" srcOrd="0" destOrd="0" parTransId="{D374F0B8-7E71-7D43-8293-7BB89CB3C2A6}" sibTransId="{178C24EA-AFAE-DD46-BD04-A6C4EA37EFED}"/>
    <dgm:cxn modelId="{44DD6EDF-4F42-EB41-985C-A256DB5D3FE3}" srcId="{EC07B94B-68E8-0F43-8D80-B2244DACB9B8}" destId="{C6390BA2-CC31-9240-90E4-38C6844D691D}" srcOrd="1" destOrd="0" parTransId="{39CE7D20-CF65-734B-82C5-B0E489EE5A88}" sibTransId="{DEE5BFBC-7D26-0B40-909D-6F13EC990082}"/>
    <dgm:cxn modelId="{3AAE36E2-6C3E-844D-9904-14E63E522E33}" srcId="{468481B2-5585-9B49-97D4-25CB20E4B649}" destId="{6564DFB6-0E25-194D-AF93-1D233186325A}" srcOrd="0" destOrd="0" parTransId="{C4BEC672-05A7-7E4E-B2DB-9C7973CF54FB}" sibTransId="{117A348D-40C3-FE4A-98BA-CD687DAF210E}"/>
    <dgm:cxn modelId="{114ADAE2-D992-1F42-B386-C39808266136}" type="presOf" srcId="{7154EBDE-DE25-3842-8FDB-BBBE865DCAC5}" destId="{406D0869-5605-124C-AA54-376A2E07A2A2}" srcOrd="0" destOrd="0" presId="urn:microsoft.com/office/officeart/2005/8/layout/chevron2"/>
    <dgm:cxn modelId="{7BB2FEE9-9AE8-7F4E-B650-C6AAE018266C}" srcId="{468481B2-5585-9B49-97D4-25CB20E4B649}" destId="{0184E554-BF3B-6F43-A099-E1A360A4232D}" srcOrd="2" destOrd="0" parTransId="{1EED9F37-C7AB-134C-BE5F-D0D533DC93F0}" sibTransId="{2F1789E6-39A7-2A40-AB41-49D289998368}"/>
    <dgm:cxn modelId="{A22160EF-AC61-6A4D-8003-93404E54C292}" srcId="{7154EBDE-DE25-3842-8FDB-BBBE865DCAC5}" destId="{2A3549A7-C822-384F-8433-987FB13737CE}" srcOrd="1" destOrd="0" parTransId="{8A781745-4D2F-2C4A-AE80-F63033ED7B56}" sibTransId="{0E8F9E7D-B38B-B541-A862-BFEF63E4B403}"/>
    <dgm:cxn modelId="{99372BF5-AB36-4B40-825E-D3654447337E}" type="presOf" srcId="{0184E554-BF3B-6F43-A099-E1A360A4232D}" destId="{2A8DE75B-6DF0-9148-B885-C3A3F70A67DC}" srcOrd="0" destOrd="2" presId="urn:microsoft.com/office/officeart/2005/8/layout/chevron2"/>
    <dgm:cxn modelId="{C6CFCFF7-F74C-5542-B0D3-CC18DAA99BE6}" srcId="{84EA6083-08AC-254E-8D34-0F362C1C6E66}" destId="{E103271F-7576-1649-891E-74E0BA9DCC9B}" srcOrd="1" destOrd="0" parTransId="{11BA01D6-E226-D040-83BF-3B022F2682D9}" sibTransId="{63D05B13-F0C8-3A44-9E00-83C8F81F33A9}"/>
    <dgm:cxn modelId="{CC88EAFC-7C06-3242-A3E8-58216EF96950}" type="presOf" srcId="{2A3549A7-C822-384F-8433-987FB13737CE}" destId="{04694CC5-0CBE-1F40-93E2-DD94DEB3A595}" srcOrd="0" destOrd="1" presId="urn:microsoft.com/office/officeart/2005/8/layout/chevron2"/>
    <dgm:cxn modelId="{8836D77C-AF07-434D-8DFC-A6F437E12CF7}" type="presParOf" srcId="{D6ECE3FD-94FC-7749-8D44-CE5C1B11DA57}" destId="{CC2A0F93-7D13-EB4C-A459-D33ED21500C7}" srcOrd="0" destOrd="0" presId="urn:microsoft.com/office/officeart/2005/8/layout/chevron2"/>
    <dgm:cxn modelId="{DD75CF4E-57DB-7F4B-96E3-B89E3B0C000A}" type="presParOf" srcId="{CC2A0F93-7D13-EB4C-A459-D33ED21500C7}" destId="{406D0869-5605-124C-AA54-376A2E07A2A2}" srcOrd="0" destOrd="0" presId="urn:microsoft.com/office/officeart/2005/8/layout/chevron2"/>
    <dgm:cxn modelId="{B102ED9F-CC1A-B446-AD34-AA3D0C807662}" type="presParOf" srcId="{CC2A0F93-7D13-EB4C-A459-D33ED21500C7}" destId="{04694CC5-0CBE-1F40-93E2-DD94DEB3A595}" srcOrd="1" destOrd="0" presId="urn:microsoft.com/office/officeart/2005/8/layout/chevron2"/>
    <dgm:cxn modelId="{B696D87E-C1E0-1B45-A44E-CB34C0203A95}" type="presParOf" srcId="{D6ECE3FD-94FC-7749-8D44-CE5C1B11DA57}" destId="{B3FCBBB1-8F4A-1B40-8ACE-DB4A66257D7A}" srcOrd="1" destOrd="0" presId="urn:microsoft.com/office/officeart/2005/8/layout/chevron2"/>
    <dgm:cxn modelId="{87216843-E97B-CF49-B3BA-6539B4D04CF8}" type="presParOf" srcId="{D6ECE3FD-94FC-7749-8D44-CE5C1B11DA57}" destId="{0CB36A28-A6F9-9A4C-B911-396A97411506}" srcOrd="2" destOrd="0" presId="urn:microsoft.com/office/officeart/2005/8/layout/chevron2"/>
    <dgm:cxn modelId="{A9FEACF6-AE5C-4C4D-8FC7-1EDE31888E44}" type="presParOf" srcId="{0CB36A28-A6F9-9A4C-B911-396A97411506}" destId="{22AFEEFA-B04C-D241-BA1D-C0F032BA447F}" srcOrd="0" destOrd="0" presId="urn:microsoft.com/office/officeart/2005/8/layout/chevron2"/>
    <dgm:cxn modelId="{E4D1DC2A-F29F-7443-987E-8DB306D4089B}" type="presParOf" srcId="{0CB36A28-A6F9-9A4C-B911-396A97411506}" destId="{3BDA10FB-287C-7F45-8A9F-0A0420CE9A0C}" srcOrd="1" destOrd="0" presId="urn:microsoft.com/office/officeart/2005/8/layout/chevron2"/>
    <dgm:cxn modelId="{F18E09D8-74CA-154F-ACA4-5025A9596C5F}" type="presParOf" srcId="{D6ECE3FD-94FC-7749-8D44-CE5C1B11DA57}" destId="{29254121-A272-6741-B7EE-90CE2250A38A}" srcOrd="3" destOrd="0" presId="urn:microsoft.com/office/officeart/2005/8/layout/chevron2"/>
    <dgm:cxn modelId="{FAAFA13C-FFAF-F74E-969E-661DA9AB5EFC}" type="presParOf" srcId="{D6ECE3FD-94FC-7749-8D44-CE5C1B11DA57}" destId="{9B191542-D406-8245-BDB2-977070E9B386}" srcOrd="4" destOrd="0" presId="urn:microsoft.com/office/officeart/2005/8/layout/chevron2"/>
    <dgm:cxn modelId="{3050E1C6-07B9-254F-BCA3-C28FD53BB41F}" type="presParOf" srcId="{9B191542-D406-8245-BDB2-977070E9B386}" destId="{10CA34FC-3F10-6643-A14D-FE749EEFA39F}" srcOrd="0" destOrd="0" presId="urn:microsoft.com/office/officeart/2005/8/layout/chevron2"/>
    <dgm:cxn modelId="{BBB7BF6A-3B86-3842-B547-40916D41D5B2}" type="presParOf" srcId="{9B191542-D406-8245-BDB2-977070E9B386}" destId="{2A8DE75B-6DF0-9148-B885-C3A3F70A67DC}" srcOrd="1" destOrd="0" presId="urn:microsoft.com/office/officeart/2005/8/layout/chevron2"/>
    <dgm:cxn modelId="{24F7C84A-7915-1E46-A74A-57D46EBE32F4}" type="presParOf" srcId="{D6ECE3FD-94FC-7749-8D44-CE5C1B11DA57}" destId="{D75EE0A6-2CE1-5344-964F-B611315A128B}" srcOrd="5" destOrd="0" presId="urn:microsoft.com/office/officeart/2005/8/layout/chevron2"/>
    <dgm:cxn modelId="{0F24B569-F2F9-5A4C-BD80-7CB966AD9EC8}" type="presParOf" srcId="{D6ECE3FD-94FC-7749-8D44-CE5C1B11DA57}" destId="{566D107C-E8F6-D949-B5E3-8E56513A7098}" srcOrd="6" destOrd="0" presId="urn:microsoft.com/office/officeart/2005/8/layout/chevron2"/>
    <dgm:cxn modelId="{5AF62953-2E08-894F-8DF7-A94BA7E94F83}" type="presParOf" srcId="{566D107C-E8F6-D949-B5E3-8E56513A7098}" destId="{A7DFDD52-A7A3-CC41-8A53-D4F13A4E262D}" srcOrd="0" destOrd="0" presId="urn:microsoft.com/office/officeart/2005/8/layout/chevron2"/>
    <dgm:cxn modelId="{09FFD54A-0FF6-F446-8A17-FCACDFC9FAB8}" type="presParOf" srcId="{566D107C-E8F6-D949-B5E3-8E56513A7098}" destId="{02B52A39-38CA-7642-81CB-ACC7E9F13BE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0869-5605-124C-AA54-376A2E07A2A2}">
      <dsp:nvSpPr>
        <dsp:cNvPr id="0" name=""/>
        <dsp:cNvSpPr/>
      </dsp:nvSpPr>
      <dsp:spPr>
        <a:xfrm rot="5400000">
          <a:off x="-211988" y="215062"/>
          <a:ext cx="1413257" cy="9892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err="1"/>
            <a:t>Perchè</a:t>
          </a:r>
          <a:endParaRPr lang="it-IT" sz="2100" kern="1200" dirty="0"/>
        </a:p>
      </dsp:txBody>
      <dsp:txXfrm rot="-5400000">
        <a:off x="1" y="497713"/>
        <a:ext cx="989280" cy="423977"/>
      </dsp:txXfrm>
    </dsp:sp>
    <dsp:sp modelId="{04694CC5-0CBE-1F40-93E2-DD94DEB3A595}">
      <dsp:nvSpPr>
        <dsp:cNvPr id="0" name=""/>
        <dsp:cNvSpPr/>
      </dsp:nvSpPr>
      <dsp:spPr>
        <a:xfrm rot="5400000">
          <a:off x="4988331" y="-3995977"/>
          <a:ext cx="918617" cy="891671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Un corso di escursionismo? </a:t>
          </a:r>
        </a:p>
        <a:p>
          <a:pPr marL="171450" lvl="1" indent="-171450" algn="l" defTabSz="755650">
            <a:lnSpc>
              <a:spcPct val="90000"/>
            </a:lnSpc>
            <a:spcBef>
              <a:spcPct val="0"/>
            </a:spcBef>
            <a:spcAft>
              <a:spcPct val="15000"/>
            </a:spcAft>
            <a:buChar char="•"/>
          </a:pPr>
          <a:r>
            <a:rPr lang="it-IT" sz="1700" kern="1200" dirty="0"/>
            <a:t>Non basta saper camminare?</a:t>
          </a:r>
        </a:p>
      </dsp:txBody>
      <dsp:txXfrm rot="-5400000">
        <a:off x="989281" y="47916"/>
        <a:ext cx="8871876" cy="828931"/>
      </dsp:txXfrm>
    </dsp:sp>
    <dsp:sp modelId="{22AFEEFA-B04C-D241-BA1D-C0F032BA447F}">
      <dsp:nvSpPr>
        <dsp:cNvPr id="0" name=""/>
        <dsp:cNvSpPr/>
      </dsp:nvSpPr>
      <dsp:spPr>
        <a:xfrm rot="5400000">
          <a:off x="-211988" y="1483414"/>
          <a:ext cx="1413257" cy="9892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t>Dove</a:t>
          </a:r>
        </a:p>
      </dsp:txBody>
      <dsp:txXfrm rot="-5400000">
        <a:off x="1" y="1766065"/>
        <a:ext cx="989280" cy="423977"/>
      </dsp:txXfrm>
    </dsp:sp>
    <dsp:sp modelId="{3BDA10FB-287C-7F45-8A9F-0A0420CE9A0C}">
      <dsp:nvSpPr>
        <dsp:cNvPr id="0" name=""/>
        <dsp:cNvSpPr/>
      </dsp:nvSpPr>
      <dsp:spPr>
        <a:xfrm rot="5400000">
          <a:off x="4988331" y="-2727624"/>
          <a:ext cx="918617" cy="891671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Dove andremo?</a:t>
          </a:r>
        </a:p>
        <a:p>
          <a:pPr marL="171450" lvl="1" indent="-171450" algn="l" defTabSz="755650">
            <a:lnSpc>
              <a:spcPct val="90000"/>
            </a:lnSpc>
            <a:spcBef>
              <a:spcPct val="0"/>
            </a:spcBef>
            <a:spcAft>
              <a:spcPct val="15000"/>
            </a:spcAft>
            <a:buChar char="•"/>
          </a:pPr>
          <a:r>
            <a:rPr lang="it-IT" sz="1700" kern="1200" dirty="0"/>
            <a:t>Su quali sentieri?</a:t>
          </a:r>
        </a:p>
      </dsp:txBody>
      <dsp:txXfrm rot="-5400000">
        <a:off x="989281" y="1316269"/>
        <a:ext cx="8871876" cy="828931"/>
      </dsp:txXfrm>
    </dsp:sp>
    <dsp:sp modelId="{10CA34FC-3F10-6643-A14D-FE749EEFA39F}">
      <dsp:nvSpPr>
        <dsp:cNvPr id="0" name=""/>
        <dsp:cNvSpPr/>
      </dsp:nvSpPr>
      <dsp:spPr>
        <a:xfrm rot="5400000">
          <a:off x="-211988" y="2751766"/>
          <a:ext cx="1413257" cy="9892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t>Come</a:t>
          </a:r>
        </a:p>
      </dsp:txBody>
      <dsp:txXfrm rot="-5400000">
        <a:off x="1" y="3034417"/>
        <a:ext cx="989280" cy="423977"/>
      </dsp:txXfrm>
    </dsp:sp>
    <dsp:sp modelId="{2A8DE75B-6DF0-9148-B885-C3A3F70A67DC}">
      <dsp:nvSpPr>
        <dsp:cNvPr id="0" name=""/>
        <dsp:cNvSpPr/>
      </dsp:nvSpPr>
      <dsp:spPr>
        <a:xfrm rot="5400000">
          <a:off x="4988331" y="-1459272"/>
          <a:ext cx="918617" cy="891671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Quanti saremo?</a:t>
          </a:r>
        </a:p>
        <a:p>
          <a:pPr marL="171450" lvl="1" indent="-171450" algn="l" defTabSz="755650">
            <a:lnSpc>
              <a:spcPct val="90000"/>
            </a:lnSpc>
            <a:spcBef>
              <a:spcPct val="0"/>
            </a:spcBef>
            <a:spcAft>
              <a:spcPct val="15000"/>
            </a:spcAft>
            <a:buChar char="•"/>
          </a:pPr>
          <a:r>
            <a:rPr lang="it-IT" sz="1700" kern="1200" dirty="0"/>
            <a:t>Dovremo studiare tanto?</a:t>
          </a:r>
        </a:p>
        <a:p>
          <a:pPr marL="171450" lvl="1" indent="-171450" algn="l" defTabSz="755650">
            <a:lnSpc>
              <a:spcPct val="90000"/>
            </a:lnSpc>
            <a:spcBef>
              <a:spcPct val="0"/>
            </a:spcBef>
            <a:spcAft>
              <a:spcPct val="15000"/>
            </a:spcAft>
            <a:buChar char="•"/>
          </a:pPr>
          <a:r>
            <a:rPr lang="it-IT" sz="1700" kern="1200" dirty="0"/>
            <a:t>Quanta fatica dovrò fare?</a:t>
          </a:r>
        </a:p>
      </dsp:txBody>
      <dsp:txXfrm rot="-5400000">
        <a:off x="989281" y="2584621"/>
        <a:ext cx="8871876" cy="828931"/>
      </dsp:txXfrm>
    </dsp:sp>
    <dsp:sp modelId="{A7DFDD52-A7A3-CC41-8A53-D4F13A4E262D}">
      <dsp:nvSpPr>
        <dsp:cNvPr id="0" name=""/>
        <dsp:cNvSpPr/>
      </dsp:nvSpPr>
      <dsp:spPr>
        <a:xfrm rot="5400000">
          <a:off x="-211988" y="4020119"/>
          <a:ext cx="1413257" cy="9892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kern="1200" dirty="0"/>
            <a:t>Cosa..</a:t>
          </a:r>
        </a:p>
      </dsp:txBody>
      <dsp:txXfrm rot="-5400000">
        <a:off x="1" y="4302770"/>
        <a:ext cx="989280" cy="423977"/>
      </dsp:txXfrm>
    </dsp:sp>
    <dsp:sp modelId="{02B52A39-38CA-7642-81CB-ACC7E9F13BED}">
      <dsp:nvSpPr>
        <dsp:cNvPr id="0" name=""/>
        <dsp:cNvSpPr/>
      </dsp:nvSpPr>
      <dsp:spPr>
        <a:xfrm rot="5400000">
          <a:off x="4988331" y="-190920"/>
          <a:ext cx="918617" cy="891671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Devo portare, indossare, acquistare</a:t>
          </a:r>
        </a:p>
        <a:p>
          <a:pPr marL="171450" lvl="1" indent="-171450" algn="l" defTabSz="755650">
            <a:lnSpc>
              <a:spcPct val="90000"/>
            </a:lnSpc>
            <a:spcBef>
              <a:spcPct val="0"/>
            </a:spcBef>
            <a:spcAft>
              <a:spcPct val="15000"/>
            </a:spcAft>
            <a:buChar char="•"/>
          </a:pPr>
          <a:r>
            <a:rPr lang="it-IT" sz="1700" kern="1200" dirty="0"/>
            <a:t>Devo fare per partecipare?</a:t>
          </a:r>
        </a:p>
      </dsp:txBody>
      <dsp:txXfrm rot="-5400000">
        <a:off x="989281" y="3852973"/>
        <a:ext cx="8871876" cy="8289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411BE-5EFF-A04E-B92B-044D0D5ACB49}" type="datetimeFigureOut">
              <a:rPr lang="it-IT" smtClean="0"/>
              <a:t>24/02/2025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BE538-7FA4-AE41-BE23-284EB49BBF29}" type="slidenum">
              <a:rPr lang="it-IT" smtClean="0"/>
              <a:t>‹N›</a:t>
            </a:fld>
            <a:endParaRPr lang="it-IT"/>
          </a:p>
        </p:txBody>
      </p:sp>
    </p:spTree>
    <p:extLst>
      <p:ext uri="{BB962C8B-B14F-4D97-AF65-F5344CB8AC3E}">
        <p14:creationId xmlns:p14="http://schemas.microsoft.com/office/powerpoint/2010/main" val="388477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Un'attività senza un fine preciso deve essere guidata da metodi e competenze </a:t>
            </a:r>
            <a:r>
              <a:rPr lang="it-IT" dirty="0" err="1"/>
              <a:t>perchè</a:t>
            </a:r>
            <a:r>
              <a:rPr lang="it-IT" dirty="0"/>
              <a:t> si possa godere del piacere dell'escursionismo e della montagna con minimi rischi e massima gratificazione... ma non dimentichiamoci di alimentare il fuoco della passione e della scoperta.</a:t>
            </a:r>
          </a:p>
        </p:txBody>
      </p:sp>
      <p:sp>
        <p:nvSpPr>
          <p:cNvPr id="4" name="Segnaposto numero diapositiva 3"/>
          <p:cNvSpPr>
            <a:spLocks noGrp="1"/>
          </p:cNvSpPr>
          <p:nvPr>
            <p:ph type="sldNum" sz="quarter" idx="5"/>
          </p:nvPr>
        </p:nvSpPr>
        <p:spPr/>
        <p:txBody>
          <a:bodyPr/>
          <a:lstStyle/>
          <a:p>
            <a:fld id="{52EBE538-7FA4-AE41-BE23-284EB49BBF29}" type="slidenum">
              <a:rPr lang="it-IT" smtClean="0"/>
              <a:t>3</a:t>
            </a:fld>
            <a:endParaRPr lang="it-IT"/>
          </a:p>
        </p:txBody>
      </p:sp>
    </p:spTree>
    <p:extLst>
      <p:ext uri="{BB962C8B-B14F-4D97-AF65-F5344CB8AC3E}">
        <p14:creationId xmlns:p14="http://schemas.microsoft.com/office/powerpoint/2010/main" val="210209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Difficoltà fino a EE</a:t>
            </a:r>
          </a:p>
        </p:txBody>
      </p:sp>
      <p:sp>
        <p:nvSpPr>
          <p:cNvPr id="4" name="Segnaposto numero diapositiva 3"/>
          <p:cNvSpPr>
            <a:spLocks noGrp="1"/>
          </p:cNvSpPr>
          <p:nvPr>
            <p:ph type="sldNum" sz="quarter" idx="5"/>
          </p:nvPr>
        </p:nvSpPr>
        <p:spPr/>
        <p:txBody>
          <a:bodyPr/>
          <a:lstStyle/>
          <a:p>
            <a:fld id="{52EBE538-7FA4-AE41-BE23-284EB49BBF29}" type="slidenum">
              <a:rPr lang="it-IT" smtClean="0"/>
              <a:t>4</a:t>
            </a:fld>
            <a:endParaRPr lang="it-IT"/>
          </a:p>
        </p:txBody>
      </p:sp>
    </p:spTree>
    <p:extLst>
      <p:ext uri="{BB962C8B-B14F-4D97-AF65-F5344CB8AC3E}">
        <p14:creationId xmlns:p14="http://schemas.microsoft.com/office/powerpoint/2010/main" val="306702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EBE538-7FA4-AE41-BE23-284EB49BBF29}" type="slidenum">
              <a:rPr lang="it-IT" smtClean="0"/>
              <a:t>5</a:t>
            </a:fld>
            <a:endParaRPr lang="it-IT"/>
          </a:p>
        </p:txBody>
      </p:sp>
    </p:spTree>
    <p:extLst>
      <p:ext uri="{BB962C8B-B14F-4D97-AF65-F5344CB8AC3E}">
        <p14:creationId xmlns:p14="http://schemas.microsoft.com/office/powerpoint/2010/main" val="110731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Difficoltà fino a EE</a:t>
            </a:r>
          </a:p>
          <a:p>
            <a:r>
              <a:rPr lang="it-IT" dirty="0"/>
              <a:t>Escursioni con la pioggia</a:t>
            </a:r>
          </a:p>
          <a:p>
            <a:r>
              <a:rPr lang="it-IT" dirty="0"/>
              <a:t>Date di recupero</a:t>
            </a:r>
          </a:p>
        </p:txBody>
      </p:sp>
      <p:sp>
        <p:nvSpPr>
          <p:cNvPr id="4" name="Segnaposto numero diapositiva 3"/>
          <p:cNvSpPr>
            <a:spLocks noGrp="1"/>
          </p:cNvSpPr>
          <p:nvPr>
            <p:ph type="sldNum" sz="quarter" idx="5"/>
          </p:nvPr>
        </p:nvSpPr>
        <p:spPr/>
        <p:txBody>
          <a:bodyPr/>
          <a:lstStyle/>
          <a:p>
            <a:fld id="{52EBE538-7FA4-AE41-BE23-284EB49BBF29}" type="slidenum">
              <a:rPr lang="it-IT" smtClean="0"/>
              <a:t>6</a:t>
            </a:fld>
            <a:endParaRPr lang="it-IT"/>
          </a:p>
        </p:txBody>
      </p:sp>
    </p:spTree>
    <p:extLst>
      <p:ext uri="{BB962C8B-B14F-4D97-AF65-F5344CB8AC3E}">
        <p14:creationId xmlns:p14="http://schemas.microsoft.com/office/powerpoint/2010/main" val="76011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Definizione di escursionismo</a:t>
            </a:r>
          </a:p>
        </p:txBody>
      </p:sp>
      <p:sp>
        <p:nvSpPr>
          <p:cNvPr id="4" name="Segnaposto numero diapositiva 3"/>
          <p:cNvSpPr>
            <a:spLocks noGrp="1"/>
          </p:cNvSpPr>
          <p:nvPr>
            <p:ph type="sldNum" sz="quarter" idx="5"/>
          </p:nvPr>
        </p:nvSpPr>
        <p:spPr/>
        <p:txBody>
          <a:bodyPr/>
          <a:lstStyle/>
          <a:p>
            <a:fld id="{52EBE538-7FA4-AE41-BE23-284EB49BBF29}" type="slidenum">
              <a:rPr lang="it-IT" smtClean="0"/>
              <a:t>7</a:t>
            </a:fld>
            <a:endParaRPr lang="it-IT"/>
          </a:p>
        </p:txBody>
      </p:sp>
    </p:spTree>
    <p:extLst>
      <p:ext uri="{BB962C8B-B14F-4D97-AF65-F5344CB8AC3E}">
        <p14:creationId xmlns:p14="http://schemas.microsoft.com/office/powerpoint/2010/main" val="144233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47€ nel 2024 per Vimercate</a:t>
            </a:r>
          </a:p>
        </p:txBody>
      </p:sp>
      <p:sp>
        <p:nvSpPr>
          <p:cNvPr id="4" name="Segnaposto numero diapositiva 3"/>
          <p:cNvSpPr>
            <a:spLocks noGrp="1"/>
          </p:cNvSpPr>
          <p:nvPr>
            <p:ph type="sldNum" sz="quarter" idx="5"/>
          </p:nvPr>
        </p:nvSpPr>
        <p:spPr/>
        <p:txBody>
          <a:bodyPr/>
          <a:lstStyle/>
          <a:p>
            <a:fld id="{52EBE538-7FA4-AE41-BE23-284EB49BBF29}" type="slidenum">
              <a:rPr lang="it-IT" smtClean="0"/>
              <a:t>8</a:t>
            </a:fld>
            <a:endParaRPr lang="it-IT"/>
          </a:p>
        </p:txBody>
      </p:sp>
    </p:spTree>
    <p:extLst>
      <p:ext uri="{BB962C8B-B14F-4D97-AF65-F5344CB8AC3E}">
        <p14:creationId xmlns:p14="http://schemas.microsoft.com/office/powerpoint/2010/main" val="418672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A33F-F6C1-F878-9F93-49C874A4199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9CEB5A3-D41B-4551-5373-DB892E8DA87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CEE28E2-EB74-D1B7-9B24-00BDA90C0F85}"/>
              </a:ext>
            </a:extLst>
          </p:cNvPr>
          <p:cNvSpPr>
            <a:spLocks noGrp="1"/>
          </p:cNvSpPr>
          <p:nvPr>
            <p:ph type="body" idx="1"/>
          </p:nvPr>
        </p:nvSpPr>
        <p:spPr/>
        <p:txBody>
          <a:bodyPr/>
          <a:lstStyle/>
          <a:p>
            <a:r>
              <a:rPr lang="it-IT" dirty="0"/>
              <a:t>47€ nel 2024 per Vimercate</a:t>
            </a:r>
          </a:p>
        </p:txBody>
      </p:sp>
      <p:sp>
        <p:nvSpPr>
          <p:cNvPr id="4" name="Segnaposto numero diapositiva 3">
            <a:extLst>
              <a:ext uri="{FF2B5EF4-FFF2-40B4-BE49-F238E27FC236}">
                <a16:creationId xmlns:a16="http://schemas.microsoft.com/office/drawing/2014/main" id="{4B251027-62E8-CC6B-C085-259587D27AB1}"/>
              </a:ext>
            </a:extLst>
          </p:cNvPr>
          <p:cNvSpPr>
            <a:spLocks noGrp="1"/>
          </p:cNvSpPr>
          <p:nvPr>
            <p:ph type="sldNum" sz="quarter" idx="5"/>
          </p:nvPr>
        </p:nvSpPr>
        <p:spPr/>
        <p:txBody>
          <a:bodyPr/>
          <a:lstStyle/>
          <a:p>
            <a:fld id="{52EBE538-7FA4-AE41-BE23-284EB49BBF29}" type="slidenum">
              <a:rPr lang="it-IT" smtClean="0"/>
              <a:t>9</a:t>
            </a:fld>
            <a:endParaRPr lang="it-IT"/>
          </a:p>
        </p:txBody>
      </p:sp>
    </p:spTree>
    <p:extLst>
      <p:ext uri="{BB962C8B-B14F-4D97-AF65-F5344CB8AC3E}">
        <p14:creationId xmlns:p14="http://schemas.microsoft.com/office/powerpoint/2010/main" val="12432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Clausola di modifica del programma</a:t>
            </a:r>
          </a:p>
          <a:p>
            <a:r>
              <a:rPr lang="it-IT" dirty="0"/>
              <a:t>Dislivelli</a:t>
            </a:r>
          </a:p>
          <a:p>
            <a:r>
              <a:rPr lang="it-IT" dirty="0"/>
              <a:t>Difficoltà fino a EE</a:t>
            </a:r>
          </a:p>
        </p:txBody>
      </p:sp>
      <p:sp>
        <p:nvSpPr>
          <p:cNvPr id="4" name="Segnaposto numero diapositiva 3"/>
          <p:cNvSpPr>
            <a:spLocks noGrp="1"/>
          </p:cNvSpPr>
          <p:nvPr>
            <p:ph type="sldNum" sz="quarter" idx="5"/>
          </p:nvPr>
        </p:nvSpPr>
        <p:spPr/>
        <p:txBody>
          <a:bodyPr/>
          <a:lstStyle/>
          <a:p>
            <a:fld id="{52EBE538-7FA4-AE41-BE23-284EB49BBF29}" type="slidenum">
              <a:rPr lang="it-IT" smtClean="0"/>
              <a:t>10</a:t>
            </a:fld>
            <a:endParaRPr lang="it-IT"/>
          </a:p>
        </p:txBody>
      </p:sp>
    </p:spTree>
    <p:extLst>
      <p:ext uri="{BB962C8B-B14F-4D97-AF65-F5344CB8AC3E}">
        <p14:creationId xmlns:p14="http://schemas.microsoft.com/office/powerpoint/2010/main" val="94118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2/24/2025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45304-E7E8-CF06-8BC3-BC9421D42DFA}"/>
              </a:ext>
            </a:extLst>
          </p:cNvPr>
          <p:cNvSpPr>
            <a:spLocks noGrp="1"/>
          </p:cNvSpPr>
          <p:nvPr>
            <p:ph type="ctrTitle"/>
          </p:nvPr>
        </p:nvSpPr>
        <p:spPr>
          <a:xfrm>
            <a:off x="1757889" y="1237368"/>
            <a:ext cx="8676222" cy="3200400"/>
          </a:xfrm>
        </p:spPr>
        <p:txBody>
          <a:bodyPr/>
          <a:lstStyle/>
          <a:p>
            <a:r>
              <a:rPr lang="it-IT" dirty="0"/>
              <a:t>16° Corso intersezionale di Escursionismo avanzato 2025</a:t>
            </a:r>
          </a:p>
        </p:txBody>
      </p:sp>
      <p:sp>
        <p:nvSpPr>
          <p:cNvPr id="3" name="Sottotitolo 2">
            <a:extLst>
              <a:ext uri="{FF2B5EF4-FFF2-40B4-BE49-F238E27FC236}">
                <a16:creationId xmlns:a16="http://schemas.microsoft.com/office/drawing/2014/main" id="{64C8DFFC-C56D-DB38-D085-5C0F0516CFC8}"/>
              </a:ext>
            </a:extLst>
          </p:cNvPr>
          <p:cNvSpPr>
            <a:spLocks noGrp="1"/>
          </p:cNvSpPr>
          <p:nvPr>
            <p:ph type="subTitle" idx="1"/>
          </p:nvPr>
        </p:nvSpPr>
        <p:spPr>
          <a:xfrm>
            <a:off x="1751012" y="4684978"/>
            <a:ext cx="8676222" cy="1905000"/>
          </a:xfrm>
        </p:spPr>
        <p:txBody>
          <a:bodyPr>
            <a:normAutofit/>
          </a:bodyPr>
          <a:lstStyle/>
          <a:p>
            <a:endParaRPr lang="it-IT" dirty="0">
              <a:gradFill flip="none">
                <a:gsLst>
                  <a:gs pos="0">
                    <a:srgbClr val="FFFFFF"/>
                  </a:gs>
                  <a:gs pos="100000">
                    <a:srgbClr val="FFFFFF"/>
                  </a:gs>
                </a:gsLst>
                <a:lin ang="5400000" scaled="0"/>
                <a:tileRect/>
              </a:gradFill>
            </a:endParaRPr>
          </a:p>
          <a:p>
            <a:r>
              <a:rPr lang="it-IT" b="1" dirty="0">
                <a:gradFill flip="none">
                  <a:gsLst>
                    <a:gs pos="0">
                      <a:srgbClr val="FFFFFF"/>
                    </a:gs>
                    <a:gs pos="100000">
                      <a:srgbClr val="FFFFFF"/>
                    </a:gs>
                  </a:gsLst>
                  <a:lin ang="5400000" scaled="0"/>
                  <a:tileRect/>
                </a:gradFill>
              </a:rPr>
              <a:t>CAI Arcore, Monza, Brugherio, Vimercate e Bellusco, Cusano M.</a:t>
            </a:r>
            <a:endParaRPr lang="it-IT" b="1"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r>
              <a:rPr lang="it-IT" u="sng" dirty="0">
                <a:gradFill flip="none">
                  <a:gsLst>
                    <a:gs pos="0">
                      <a:srgbClr val="FFFFFF"/>
                    </a:gs>
                    <a:gs pos="100000">
                      <a:srgbClr val="FFFFFF"/>
                    </a:gs>
                  </a:gsLst>
                  <a:lin ang="5400000" scaled="0"/>
                  <a:tileRect/>
                </a:gradFill>
              </a:rPr>
              <a:t>BRUGHERIO  24 Febbraio 2025</a:t>
            </a:r>
            <a:endParaRPr lang="it-IT" u="sng"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4" name="object 6">
            <a:extLst>
              <a:ext uri="{FF2B5EF4-FFF2-40B4-BE49-F238E27FC236}">
                <a16:creationId xmlns:a16="http://schemas.microsoft.com/office/drawing/2014/main" id="{33BB583D-EC21-51BB-3E5A-8169BBFF1FDA}"/>
              </a:ext>
            </a:extLst>
          </p:cNvPr>
          <p:cNvSpPr/>
          <p:nvPr/>
        </p:nvSpPr>
        <p:spPr>
          <a:xfrm>
            <a:off x="5520471" y="290012"/>
            <a:ext cx="871157" cy="703011"/>
          </a:xfrm>
          <a:prstGeom prst="rect">
            <a:avLst/>
          </a:prstGeom>
          <a:blipFill>
            <a:blip r:embed="rId2" cstate="print"/>
            <a:stretch>
              <a:fillRect/>
            </a:stretch>
          </a:blipFill>
        </p:spPr>
        <p:txBody>
          <a:bodyPr wrap="square" lIns="0" tIns="0" rIns="0" bIns="0" rtlCol="0"/>
          <a:lstStyle/>
          <a:p>
            <a:endParaRPr sz="1350"/>
          </a:p>
        </p:txBody>
      </p:sp>
      <p:sp>
        <p:nvSpPr>
          <p:cNvPr id="5" name="Rectangle 2">
            <a:extLst>
              <a:ext uri="{FF2B5EF4-FFF2-40B4-BE49-F238E27FC236}">
                <a16:creationId xmlns:a16="http://schemas.microsoft.com/office/drawing/2014/main" id="{5D7A9909-899F-C503-9876-FB1E657FEB7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42394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BEBC85B7-CB68-1A5A-59C5-1ACB2B990B3D}"/>
              </a:ext>
            </a:extLst>
          </p:cNvPr>
          <p:cNvSpPr txBox="1">
            <a:spLocks/>
          </p:cNvSpPr>
          <p:nvPr/>
        </p:nvSpPr>
        <p:spPr>
          <a:xfrm>
            <a:off x="1892800" y="314339"/>
            <a:ext cx="8676222" cy="928687"/>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dirty="0"/>
              <a:t>Tutto bello! </a:t>
            </a:r>
          </a:p>
          <a:p>
            <a:pPr algn="ctr"/>
            <a:endParaRPr lang="it-IT" sz="2400" b="1" dirty="0"/>
          </a:p>
          <a:p>
            <a:pPr algn="ctr"/>
            <a:r>
              <a:rPr lang="it-IT" sz="2400" b="1" dirty="0"/>
              <a:t>E quindi… il prossimo passo è sul polveroso sentiero?</a:t>
            </a:r>
          </a:p>
        </p:txBody>
      </p:sp>
      <p:sp>
        <p:nvSpPr>
          <p:cNvPr id="19" name="Rettangolo con angoli arrotondati 18">
            <a:extLst>
              <a:ext uri="{FF2B5EF4-FFF2-40B4-BE49-F238E27FC236}">
                <a16:creationId xmlns:a16="http://schemas.microsoft.com/office/drawing/2014/main" id="{BC51E6C0-2F53-364B-3C30-D304C254C7F2}"/>
              </a:ext>
            </a:extLst>
          </p:cNvPr>
          <p:cNvSpPr/>
          <p:nvPr/>
        </p:nvSpPr>
        <p:spPr>
          <a:xfrm>
            <a:off x="1080239" y="1909956"/>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Preiscrizione entro il 09/03/2025</a:t>
            </a:r>
          </a:p>
        </p:txBody>
      </p:sp>
      <p:grpSp>
        <p:nvGrpSpPr>
          <p:cNvPr id="20" name="Gruppo 19">
            <a:extLst>
              <a:ext uri="{FF2B5EF4-FFF2-40B4-BE49-F238E27FC236}">
                <a16:creationId xmlns:a16="http://schemas.microsoft.com/office/drawing/2014/main" id="{7D44ED11-1EC3-A392-104B-3FF4B3B8680C}"/>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0E166EAF-7991-9FE6-6188-6BBA36312443}"/>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6CDD6DD2-CA6E-080B-B24A-8CA8E60E258D}"/>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Cosa</a:t>
              </a:r>
            </a:p>
          </p:txBody>
        </p:sp>
      </p:grpSp>
      <p:sp>
        <p:nvSpPr>
          <p:cNvPr id="2" name="Rettangolo con angoli arrotondati 1">
            <a:extLst>
              <a:ext uri="{FF2B5EF4-FFF2-40B4-BE49-F238E27FC236}">
                <a16:creationId xmlns:a16="http://schemas.microsoft.com/office/drawing/2014/main" id="{AF3C1935-574C-2167-858E-C851F3E4EE0B}"/>
              </a:ext>
            </a:extLst>
          </p:cNvPr>
          <p:cNvSpPr/>
          <p:nvPr/>
        </p:nvSpPr>
        <p:spPr>
          <a:xfrm>
            <a:off x="1080239" y="2693800"/>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dirty="0">
                <a:solidFill>
                  <a:schemeClr val="tx1"/>
                </a:solidFill>
              </a:rPr>
              <a:t>Compilare il modulo di </a:t>
            </a:r>
            <a:r>
              <a:rPr lang="it-IT" b="1" dirty="0" err="1">
                <a:solidFill>
                  <a:schemeClr val="tx1"/>
                </a:solidFill>
              </a:rPr>
              <a:t>preiscrizion</a:t>
            </a:r>
            <a:r>
              <a:rPr lang="it-IT" b="1" dirty="0">
                <a:solidFill>
                  <a:schemeClr val="tx1"/>
                </a:solidFill>
              </a:rPr>
              <a:t> </a:t>
            </a:r>
            <a:endParaRPr lang="it-IT" b="1" dirty="0">
              <a:solidFill>
                <a:schemeClr val="tx1"/>
              </a:solidFill>
              <a:highlight>
                <a:srgbClr val="FFFF00"/>
              </a:highlight>
            </a:endParaRPr>
          </a:p>
        </p:txBody>
      </p:sp>
      <p:sp>
        <p:nvSpPr>
          <p:cNvPr id="3" name="Rettangolo con angoli arrotondati 2">
            <a:extLst>
              <a:ext uri="{FF2B5EF4-FFF2-40B4-BE49-F238E27FC236}">
                <a16:creationId xmlns:a16="http://schemas.microsoft.com/office/drawing/2014/main" id="{E95C8BD8-1E8F-63B6-CD71-ADED65CBC034}"/>
              </a:ext>
            </a:extLst>
          </p:cNvPr>
          <p:cNvSpPr/>
          <p:nvPr/>
        </p:nvSpPr>
        <p:spPr>
          <a:xfrm>
            <a:off x="1080238" y="3477644"/>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Compilate il modulo di </a:t>
            </a:r>
            <a:r>
              <a:rPr lang="it-IT" b="1" dirty="0" err="1"/>
              <a:t>pre</a:t>
            </a:r>
            <a:r>
              <a:rPr lang="it-IT" b="1" dirty="0"/>
              <a:t>-iscrizione… descrivendo il vostro reale profilo, motivazioni e capacità!</a:t>
            </a:r>
          </a:p>
        </p:txBody>
      </p:sp>
      <p:sp>
        <p:nvSpPr>
          <p:cNvPr id="5" name="Rettangolo con angoli arrotondati 4">
            <a:extLst>
              <a:ext uri="{FF2B5EF4-FFF2-40B4-BE49-F238E27FC236}">
                <a16:creationId xmlns:a16="http://schemas.microsoft.com/office/drawing/2014/main" id="{EB094C12-6472-C909-48EE-2C1E1B304675}"/>
              </a:ext>
            </a:extLst>
          </p:cNvPr>
          <p:cNvSpPr/>
          <p:nvPr/>
        </p:nvSpPr>
        <p:spPr>
          <a:xfrm>
            <a:off x="1080237" y="4261488"/>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Se non sarete selezionati saremo i primi a esserne dispiaciuti </a:t>
            </a:r>
            <a:r>
              <a:rPr lang="it-IT" b="1" dirty="0">
                <a:sym typeface="Wingdings" pitchFamily="2" charset="2"/>
              </a:rPr>
              <a:t>:-(</a:t>
            </a:r>
            <a:endParaRPr lang="it-IT" b="1" dirty="0"/>
          </a:p>
        </p:txBody>
      </p:sp>
      <p:sp>
        <p:nvSpPr>
          <p:cNvPr id="6" name="Rettangolo con angoli arrotondati 5">
            <a:extLst>
              <a:ext uri="{FF2B5EF4-FFF2-40B4-BE49-F238E27FC236}">
                <a16:creationId xmlns:a16="http://schemas.microsoft.com/office/drawing/2014/main" id="{BFB12488-9012-4074-BB10-2FE1BD46A2C5}"/>
              </a:ext>
            </a:extLst>
          </p:cNvPr>
          <p:cNvSpPr/>
          <p:nvPr/>
        </p:nvSpPr>
        <p:spPr>
          <a:xfrm>
            <a:off x="1080236" y="5045332"/>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 qualunque caso potrete iscrivervi al programma serale e le sezioni del CAI saranno sempre aperte per portarvi a scoprire la montagna!</a:t>
            </a:r>
          </a:p>
        </p:txBody>
      </p:sp>
    </p:spTree>
    <p:extLst>
      <p:ext uri="{BB962C8B-B14F-4D97-AF65-F5344CB8AC3E}">
        <p14:creationId xmlns:p14="http://schemas.microsoft.com/office/powerpoint/2010/main" val="33958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59305-FF4C-E395-7007-D05476F92667}"/>
              </a:ext>
            </a:extLst>
          </p:cNvPr>
          <p:cNvSpPr>
            <a:spLocks noGrp="1"/>
          </p:cNvSpPr>
          <p:nvPr>
            <p:ph type="title"/>
          </p:nvPr>
        </p:nvSpPr>
        <p:spPr>
          <a:xfrm>
            <a:off x="1143000" y="258094"/>
            <a:ext cx="9905998" cy="1905000"/>
          </a:xfrm>
        </p:spPr>
        <p:txBody>
          <a:bodyPr>
            <a:normAutofit/>
          </a:bodyPr>
          <a:lstStyle/>
          <a:p>
            <a:pPr algn="ctr"/>
            <a:r>
              <a:rPr lang="it-IT" dirty="0"/>
              <a:t>Grazie per l’attenzione e a presto e…</a:t>
            </a:r>
            <a:br>
              <a:rPr lang="it-IT" dirty="0"/>
            </a:br>
            <a:br>
              <a:rPr lang="it-IT" dirty="0"/>
            </a:br>
            <a:r>
              <a:rPr lang="it-IT" dirty="0"/>
              <a:t>ricordati di compilare il seguente modulo</a:t>
            </a:r>
          </a:p>
        </p:txBody>
      </p:sp>
      <p:sp>
        <p:nvSpPr>
          <p:cNvPr id="4" name="object 6">
            <a:extLst>
              <a:ext uri="{FF2B5EF4-FFF2-40B4-BE49-F238E27FC236}">
                <a16:creationId xmlns:a16="http://schemas.microsoft.com/office/drawing/2014/main" id="{08AD4F74-0BF3-C017-4485-80A4EF4A4586}"/>
              </a:ext>
            </a:extLst>
          </p:cNvPr>
          <p:cNvSpPr/>
          <p:nvPr/>
        </p:nvSpPr>
        <p:spPr>
          <a:xfrm>
            <a:off x="10937928" y="258094"/>
            <a:ext cx="871157" cy="703011"/>
          </a:xfrm>
          <a:prstGeom prst="rect">
            <a:avLst/>
          </a:prstGeom>
          <a:blipFill>
            <a:blip r:embed="rId2" cstate="print"/>
            <a:stretch>
              <a:fillRect/>
            </a:stretch>
          </a:blipFill>
        </p:spPr>
        <p:txBody>
          <a:bodyPr wrap="square" lIns="0" tIns="0" rIns="0" bIns="0" rtlCol="0"/>
          <a:lstStyle/>
          <a:p>
            <a:endParaRPr sz="1350"/>
          </a:p>
        </p:txBody>
      </p:sp>
      <p:pic>
        <p:nvPicPr>
          <p:cNvPr id="6" name="Immagine 5">
            <a:extLst>
              <a:ext uri="{FF2B5EF4-FFF2-40B4-BE49-F238E27FC236}">
                <a16:creationId xmlns:a16="http://schemas.microsoft.com/office/drawing/2014/main" id="{831FDA12-B73C-D02F-2B89-1F273C586631}"/>
              </a:ext>
            </a:extLst>
          </p:cNvPr>
          <p:cNvPicPr>
            <a:picLocks noChangeAspect="1"/>
          </p:cNvPicPr>
          <p:nvPr/>
        </p:nvPicPr>
        <p:blipFill>
          <a:blip r:embed="rId3"/>
          <a:stretch>
            <a:fillRect/>
          </a:stretch>
        </p:blipFill>
        <p:spPr>
          <a:xfrm>
            <a:off x="4316934" y="2233534"/>
            <a:ext cx="3558131" cy="4624466"/>
          </a:xfrm>
          <a:prstGeom prst="rect">
            <a:avLst/>
          </a:prstGeom>
        </p:spPr>
      </p:pic>
    </p:spTree>
    <p:extLst>
      <p:ext uri="{BB962C8B-B14F-4D97-AF65-F5344CB8AC3E}">
        <p14:creationId xmlns:p14="http://schemas.microsoft.com/office/powerpoint/2010/main" val="122121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4BF1A-19FE-212B-C372-A73E69793A38}"/>
              </a:ext>
            </a:extLst>
          </p:cNvPr>
          <p:cNvSpPr>
            <a:spLocks noGrp="1"/>
          </p:cNvSpPr>
          <p:nvPr>
            <p:ph type="title"/>
          </p:nvPr>
        </p:nvSpPr>
        <p:spPr>
          <a:xfrm>
            <a:off x="2102232" y="223838"/>
            <a:ext cx="8735657" cy="1905000"/>
          </a:xfrm>
        </p:spPr>
        <p:txBody>
          <a:bodyPr anchor="t"/>
          <a:lstStyle/>
          <a:p>
            <a:r>
              <a:rPr lang="it-IT" dirty="0"/>
              <a:t>Perché un corso di escursionismo?</a:t>
            </a:r>
          </a:p>
        </p:txBody>
      </p:sp>
      <p:graphicFrame>
        <p:nvGraphicFramePr>
          <p:cNvPr id="4" name="Segnaposto contenuto 3">
            <a:extLst>
              <a:ext uri="{FF2B5EF4-FFF2-40B4-BE49-F238E27FC236}">
                <a16:creationId xmlns:a16="http://schemas.microsoft.com/office/drawing/2014/main" id="{4696A2F0-6ED0-8DF6-3CF1-50DD2B0CDA3C}"/>
              </a:ext>
            </a:extLst>
          </p:cNvPr>
          <p:cNvGraphicFramePr>
            <a:graphicFrameLocks noGrp="1"/>
          </p:cNvGraphicFramePr>
          <p:nvPr>
            <p:ph idx="1"/>
            <p:extLst>
              <p:ext uri="{D42A27DB-BD31-4B8C-83A1-F6EECF244321}">
                <p14:modId xmlns:p14="http://schemas.microsoft.com/office/powerpoint/2010/main" val="2022977060"/>
              </p:ext>
            </p:extLst>
          </p:nvPr>
        </p:nvGraphicFramePr>
        <p:xfrm>
          <a:off x="1141411" y="1176338"/>
          <a:ext cx="9906000" cy="522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6">
            <a:extLst>
              <a:ext uri="{FF2B5EF4-FFF2-40B4-BE49-F238E27FC236}">
                <a16:creationId xmlns:a16="http://schemas.microsoft.com/office/drawing/2014/main" id="{EADC7112-EC4A-8869-58BA-6926F552F7E6}"/>
              </a:ext>
            </a:extLst>
          </p:cNvPr>
          <p:cNvSpPr/>
          <p:nvPr/>
        </p:nvSpPr>
        <p:spPr>
          <a:xfrm>
            <a:off x="11047411" y="223838"/>
            <a:ext cx="871157" cy="703011"/>
          </a:xfrm>
          <a:prstGeom prst="rect">
            <a:avLst/>
          </a:prstGeom>
          <a:blipFill>
            <a:blip r:embed="rId7"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70158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B684A-CDCE-4867-8B33-0CBE1AD1EE95}"/>
              </a:ext>
            </a:extLst>
          </p:cNvPr>
          <p:cNvSpPr>
            <a:spLocks noGrp="1"/>
          </p:cNvSpPr>
          <p:nvPr>
            <p:ph type="title"/>
          </p:nvPr>
        </p:nvSpPr>
        <p:spPr>
          <a:xfrm>
            <a:off x="1525916" y="852464"/>
            <a:ext cx="10666084" cy="1905000"/>
          </a:xfrm>
        </p:spPr>
        <p:txBody>
          <a:bodyPr>
            <a:noAutofit/>
          </a:bodyPr>
          <a:lstStyle/>
          <a:p>
            <a:r>
              <a:rPr lang="en-GB" sz="1600" i="1" dirty="0"/>
              <a:t>Whither shall I turn,</a:t>
            </a:r>
            <a:br>
              <a:rPr lang="en-GB" sz="1600" i="1" dirty="0"/>
            </a:br>
            <a:r>
              <a:rPr lang="en-GB" sz="1600" i="1" dirty="0"/>
              <a:t>By road or pathway, or through trackless field,</a:t>
            </a:r>
            <a:br>
              <a:rPr lang="en-GB" sz="1600" i="1" dirty="0"/>
            </a:br>
            <a:r>
              <a:rPr lang="en-GB" sz="1600" i="1" dirty="0"/>
              <a:t>Up hill or down, or shall some floating thing,</a:t>
            </a:r>
            <a:br>
              <a:rPr lang="en-GB" sz="1600" i="1" dirty="0"/>
            </a:br>
            <a:r>
              <a:rPr lang="en-GB" sz="1600" i="1" dirty="0"/>
              <a:t>Upon the river point me out my course?</a:t>
            </a:r>
            <a:br>
              <a:rPr lang="it-IT" sz="1600" i="1" dirty="0"/>
            </a:br>
            <a:r>
              <a:rPr lang="it-IT" sz="1600" i="1" dirty="0"/>
              <a:t> </a:t>
            </a:r>
            <a:br>
              <a:rPr lang="it-IT" sz="1600" i="1" dirty="0"/>
            </a:br>
            <a:r>
              <a:rPr lang="it-IT" sz="1600" i="1" dirty="0"/>
              <a:t>In quale direzione andrò, </a:t>
            </a:r>
            <a:br>
              <a:rPr lang="it-IT" sz="1600" i="1" dirty="0"/>
            </a:br>
            <a:r>
              <a:rPr lang="it-IT" sz="1600" i="1" dirty="0"/>
              <a:t>per la strada o lungo un sentiero, o per un campo senza piste segnate, </a:t>
            </a:r>
            <a:br>
              <a:rPr lang="it-IT" sz="1600" i="1" dirty="0"/>
            </a:br>
            <a:r>
              <a:rPr lang="it-IT" sz="1600" i="1" dirty="0"/>
              <a:t>in salita o in discesa, oppure qualcosa che galleggia </a:t>
            </a:r>
            <a:br>
              <a:rPr lang="it-IT" sz="1600" i="1" dirty="0"/>
            </a:br>
            <a:r>
              <a:rPr lang="it-IT" sz="1600" i="1" dirty="0"/>
              <a:t>sul fiume mi indicherà il cammino?</a:t>
            </a:r>
            <a:br>
              <a:rPr lang="it-IT" sz="1600" i="1" dirty="0"/>
            </a:br>
            <a:r>
              <a:rPr lang="it-IT" sz="2800" dirty="0"/>
              <a:t> 											</a:t>
            </a:r>
            <a:r>
              <a:rPr lang="it-IT" sz="1800" dirty="0" err="1"/>
              <a:t>W</a:t>
            </a:r>
            <a:r>
              <a:rPr lang="it-IT" sz="1800" dirty="0"/>
              <a:t>. </a:t>
            </a:r>
            <a:r>
              <a:rPr lang="it-IT" sz="1800" dirty="0" err="1"/>
              <a:t>Wordsworth</a:t>
            </a:r>
            <a:r>
              <a:rPr lang="it-IT" sz="1800" dirty="0"/>
              <a:t> “The </a:t>
            </a:r>
            <a:r>
              <a:rPr lang="it-IT" sz="1800" dirty="0" err="1"/>
              <a:t>preludes</a:t>
            </a:r>
            <a:r>
              <a:rPr lang="it-IT" sz="1800" dirty="0"/>
              <a:t>”</a:t>
            </a:r>
            <a:r>
              <a:rPr lang="it-IT" sz="2800" dirty="0"/>
              <a:t> </a:t>
            </a:r>
            <a:br>
              <a:rPr lang="it-IT" sz="2800" dirty="0"/>
            </a:br>
            <a:endParaRPr lang="it-IT" sz="2800" dirty="0"/>
          </a:p>
        </p:txBody>
      </p:sp>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grpSp>
        <p:nvGrpSpPr>
          <p:cNvPr id="5" name="Gruppo 4">
            <a:extLst>
              <a:ext uri="{FF2B5EF4-FFF2-40B4-BE49-F238E27FC236}">
                <a16:creationId xmlns:a16="http://schemas.microsoft.com/office/drawing/2014/main" id="{B832B2A4-058B-BE5D-BC71-0BD8A695B5C7}"/>
              </a:ext>
            </a:extLst>
          </p:cNvPr>
          <p:cNvGrpSpPr/>
          <p:nvPr/>
        </p:nvGrpSpPr>
        <p:grpSpPr>
          <a:xfrm>
            <a:off x="152133" y="220281"/>
            <a:ext cx="989280" cy="1222758"/>
            <a:chOff x="1" y="3073"/>
            <a:chExt cx="989280" cy="1413257"/>
          </a:xfrm>
        </p:grpSpPr>
        <p:sp>
          <p:nvSpPr>
            <p:cNvPr id="6" name="Mostrina 5">
              <a:extLst>
                <a:ext uri="{FF2B5EF4-FFF2-40B4-BE49-F238E27FC236}">
                  <a16:creationId xmlns:a16="http://schemas.microsoft.com/office/drawing/2014/main" id="{02E9F3BE-F310-9C22-F659-D9F02A920D43}"/>
                </a:ext>
              </a:extLst>
            </p:cNvPr>
            <p:cNvSpPr/>
            <p:nvPr/>
          </p:nvSpPr>
          <p:spPr>
            <a:xfrm rot="5400000">
              <a:off x="-211988" y="215062"/>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7" name="Mostrina 4">
              <a:extLst>
                <a:ext uri="{FF2B5EF4-FFF2-40B4-BE49-F238E27FC236}">
                  <a16:creationId xmlns:a16="http://schemas.microsoft.com/office/drawing/2014/main" id="{805F4A86-A560-A184-7B80-A0D4DC3D3240}"/>
                </a:ext>
              </a:extLst>
            </p:cNvPr>
            <p:cNvSpPr txBox="1"/>
            <p:nvPr/>
          </p:nvSpPr>
          <p:spPr>
            <a:xfrm>
              <a:off x="1" y="497713"/>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err="1"/>
                <a:t>Perchè</a:t>
              </a:r>
              <a:endParaRPr lang="it-IT" sz="1600" kern="1200" dirty="0"/>
            </a:p>
          </p:txBody>
        </p:sp>
      </p:grpSp>
      <p:sp>
        <p:nvSpPr>
          <p:cNvPr id="8" name="Titolo 1">
            <a:extLst>
              <a:ext uri="{FF2B5EF4-FFF2-40B4-BE49-F238E27FC236}">
                <a16:creationId xmlns:a16="http://schemas.microsoft.com/office/drawing/2014/main" id="{3F932C06-6F9A-30DF-CD47-2835EE5B1588}"/>
              </a:ext>
            </a:extLst>
          </p:cNvPr>
          <p:cNvSpPr txBox="1">
            <a:spLocks/>
          </p:cNvSpPr>
          <p:nvPr/>
        </p:nvSpPr>
        <p:spPr>
          <a:xfrm>
            <a:off x="891550" y="3943461"/>
            <a:ext cx="10666084" cy="1905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it-IT" sz="2500" dirty="0"/>
            </a:br>
            <a:endParaRPr lang="it-IT" dirty="0"/>
          </a:p>
        </p:txBody>
      </p:sp>
      <p:sp>
        <p:nvSpPr>
          <p:cNvPr id="10" name="Segnaposto contenuto 9">
            <a:extLst>
              <a:ext uri="{FF2B5EF4-FFF2-40B4-BE49-F238E27FC236}">
                <a16:creationId xmlns:a16="http://schemas.microsoft.com/office/drawing/2014/main" id="{FA1C109F-1527-E76E-CECD-879670C85040}"/>
              </a:ext>
            </a:extLst>
          </p:cNvPr>
          <p:cNvSpPr>
            <a:spLocks noGrp="1"/>
          </p:cNvSpPr>
          <p:nvPr>
            <p:ph idx="1"/>
          </p:nvPr>
        </p:nvSpPr>
        <p:spPr>
          <a:xfrm>
            <a:off x="1141413" y="3220465"/>
            <a:ext cx="9905998" cy="3124201"/>
          </a:xfrm>
        </p:spPr>
        <p:txBody>
          <a:bodyPr>
            <a:normAutofit fontScale="85000" lnSpcReduction="10000"/>
          </a:bodyPr>
          <a:lstStyle/>
          <a:p>
            <a:r>
              <a:rPr lang="it-IT" dirty="0"/>
              <a:t>Andiamo in montagna in maniera consapevole, sicura, informata e con una bella compagnia</a:t>
            </a:r>
          </a:p>
          <a:p>
            <a:r>
              <a:rPr lang="it-IT" dirty="0"/>
              <a:t>Pianifichiamo, riduciamo i rischi, scegliamo la giusta attrezzatura e vestiario</a:t>
            </a:r>
          </a:p>
          <a:p>
            <a:r>
              <a:rPr lang="it-IT" dirty="0"/>
              <a:t>Ci divertiamo scoprendo nuovi punti di vista sulla natura e la montagna</a:t>
            </a:r>
          </a:p>
          <a:p>
            <a:r>
              <a:rPr lang="it-IT" dirty="0"/>
              <a:t>Impariamo a frequentare la montagna in maniera sostenibile e responsabile</a:t>
            </a:r>
          </a:p>
          <a:p>
            <a:r>
              <a:rPr lang="it-IT" dirty="0"/>
              <a:t>Domani potremo condurre degli amici in montagna con maggiore sicurezza (mai a rischio zero!) trasferendo loro nuove competenze e prospettive di fruizione della montagna</a:t>
            </a:r>
          </a:p>
          <a:p>
            <a:r>
              <a:rPr lang="it-IT" dirty="0"/>
              <a:t>L’escursionismo è un'attività che deve essere guidata da metodi e competenze perché si possa godere del piacere della montagna e della natura con minimi rischi e massima gratificazione... ma non dimentichiamoci di alimentare il fuoco della passione e della scoperta!</a:t>
            </a:r>
          </a:p>
        </p:txBody>
      </p:sp>
    </p:spTree>
    <p:extLst>
      <p:ext uri="{BB962C8B-B14F-4D97-AF65-F5344CB8AC3E}">
        <p14:creationId xmlns:p14="http://schemas.microsoft.com/office/powerpoint/2010/main" val="40688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BEBC85B7-CB68-1A5A-59C5-1ACB2B990B3D}"/>
              </a:ext>
            </a:extLst>
          </p:cNvPr>
          <p:cNvSpPr txBox="1">
            <a:spLocks/>
          </p:cNvSpPr>
          <p:nvPr/>
        </p:nvSpPr>
        <p:spPr>
          <a:xfrm>
            <a:off x="1757889" y="94042"/>
            <a:ext cx="8676222" cy="928687"/>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dirty="0"/>
              <a:t>Ogni corso ha le sue «materie» di studio</a:t>
            </a:r>
          </a:p>
        </p:txBody>
      </p:sp>
      <p:grpSp>
        <p:nvGrpSpPr>
          <p:cNvPr id="20" name="Gruppo 19">
            <a:extLst>
              <a:ext uri="{FF2B5EF4-FFF2-40B4-BE49-F238E27FC236}">
                <a16:creationId xmlns:a16="http://schemas.microsoft.com/office/drawing/2014/main" id="{7D44ED11-1EC3-A392-104B-3FF4B3B8680C}"/>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0E166EAF-7991-9FE6-6188-6BBA36312443}"/>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6CDD6DD2-CA6E-080B-B24A-8CA8E60E258D}"/>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err="1"/>
                <a:t>Perchè</a:t>
              </a:r>
              <a:endParaRPr lang="it-IT" sz="1600" kern="1200" dirty="0"/>
            </a:p>
          </p:txBody>
        </p:sp>
      </p:grpSp>
      <p:sp>
        <p:nvSpPr>
          <p:cNvPr id="2" name="Rettangolo con angoli arrotondati 1">
            <a:extLst>
              <a:ext uri="{FF2B5EF4-FFF2-40B4-BE49-F238E27FC236}">
                <a16:creationId xmlns:a16="http://schemas.microsoft.com/office/drawing/2014/main" id="{AF3C1935-574C-2167-858E-C851F3E4EE0B}"/>
              </a:ext>
            </a:extLst>
          </p:cNvPr>
          <p:cNvSpPr/>
          <p:nvPr/>
        </p:nvSpPr>
        <p:spPr>
          <a:xfrm>
            <a:off x="1473218" y="2262752"/>
            <a:ext cx="474688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Materiale, vestiario e attrezzatura per l’escursionismo: scelta e utilizzo</a:t>
            </a:r>
          </a:p>
        </p:txBody>
      </p:sp>
      <p:sp>
        <p:nvSpPr>
          <p:cNvPr id="8" name="Rettangolo con angoli arrotondati 7">
            <a:extLst>
              <a:ext uri="{FF2B5EF4-FFF2-40B4-BE49-F238E27FC236}">
                <a16:creationId xmlns:a16="http://schemas.microsoft.com/office/drawing/2014/main" id="{A2EA971C-E2D7-BA54-8765-E7582407F74A}"/>
              </a:ext>
            </a:extLst>
          </p:cNvPr>
          <p:cNvSpPr/>
          <p:nvPr/>
        </p:nvSpPr>
        <p:spPr>
          <a:xfrm>
            <a:off x="6362974" y="2264370"/>
            <a:ext cx="474688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Cartografia e orientamento, navigazione in ambiente e su carta. Uso del GPS</a:t>
            </a:r>
          </a:p>
        </p:txBody>
      </p:sp>
      <p:sp>
        <p:nvSpPr>
          <p:cNvPr id="9" name="Rettangolo con angoli arrotondati 8">
            <a:extLst>
              <a:ext uri="{FF2B5EF4-FFF2-40B4-BE49-F238E27FC236}">
                <a16:creationId xmlns:a16="http://schemas.microsoft.com/office/drawing/2014/main" id="{F22DC2D6-3416-240D-2214-F1FF73A37A73}"/>
              </a:ext>
            </a:extLst>
          </p:cNvPr>
          <p:cNvSpPr/>
          <p:nvPr/>
        </p:nvSpPr>
        <p:spPr>
          <a:xfrm>
            <a:off x="6155030" y="4586825"/>
            <a:ext cx="3191066"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L’escursione impegnativa, trekking, cammini e Sentiero Italia </a:t>
            </a:r>
          </a:p>
        </p:txBody>
      </p:sp>
      <p:sp>
        <p:nvSpPr>
          <p:cNvPr id="11" name="Rettangolo con angoli arrotondati 10">
            <a:extLst>
              <a:ext uri="{FF2B5EF4-FFF2-40B4-BE49-F238E27FC236}">
                <a16:creationId xmlns:a16="http://schemas.microsoft.com/office/drawing/2014/main" id="{92D0C413-32D1-88DF-519D-BB7670BB658B}"/>
              </a:ext>
            </a:extLst>
          </p:cNvPr>
          <p:cNvSpPr/>
          <p:nvPr/>
        </p:nvSpPr>
        <p:spPr>
          <a:xfrm>
            <a:off x="727375" y="3410412"/>
            <a:ext cx="2363444"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Sentieristica, pianificazione dell’escursione</a:t>
            </a:r>
          </a:p>
        </p:txBody>
      </p:sp>
      <p:sp>
        <p:nvSpPr>
          <p:cNvPr id="12" name="Rettangolo con angoli arrotondati 11">
            <a:extLst>
              <a:ext uri="{FF2B5EF4-FFF2-40B4-BE49-F238E27FC236}">
                <a16:creationId xmlns:a16="http://schemas.microsoft.com/office/drawing/2014/main" id="{CD33D55B-8AF5-1869-26C9-32264444D20C}"/>
              </a:ext>
            </a:extLst>
          </p:cNvPr>
          <p:cNvSpPr/>
          <p:nvPr/>
        </p:nvSpPr>
        <p:spPr>
          <a:xfrm>
            <a:off x="6717740" y="3402240"/>
            <a:ext cx="474688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Preparazione fisica, alimentazione, autosoccorso e soccorso organizzato</a:t>
            </a:r>
          </a:p>
        </p:txBody>
      </p:sp>
      <p:sp>
        <p:nvSpPr>
          <p:cNvPr id="14" name="Rettangolo con angoli arrotondati 13">
            <a:extLst>
              <a:ext uri="{FF2B5EF4-FFF2-40B4-BE49-F238E27FC236}">
                <a16:creationId xmlns:a16="http://schemas.microsoft.com/office/drawing/2014/main" id="{3E35BAE0-FA22-2E7B-D426-3CF3D7EB2DE9}"/>
              </a:ext>
            </a:extLst>
          </p:cNvPr>
          <p:cNvSpPr/>
          <p:nvPr/>
        </p:nvSpPr>
        <p:spPr>
          <a:xfrm>
            <a:off x="3342807" y="3409488"/>
            <a:ext cx="3191067"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Meteorologia in montagna. Fauna e flora alpina</a:t>
            </a:r>
          </a:p>
        </p:txBody>
      </p:sp>
      <p:sp>
        <p:nvSpPr>
          <p:cNvPr id="15" name="Rettangolo con angoli arrotondati 14">
            <a:extLst>
              <a:ext uri="{FF2B5EF4-FFF2-40B4-BE49-F238E27FC236}">
                <a16:creationId xmlns:a16="http://schemas.microsoft.com/office/drawing/2014/main" id="{819E1F93-F265-E435-4591-CE218683922C}"/>
              </a:ext>
            </a:extLst>
          </p:cNvPr>
          <p:cNvSpPr/>
          <p:nvPr/>
        </p:nvSpPr>
        <p:spPr>
          <a:xfrm>
            <a:off x="229294" y="4586824"/>
            <a:ext cx="5777978"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Sostenibilità ambientale: frequentazione consapevole della montagna. I falsi miti del turismo alpino e antropizzazione delle terre alte.</a:t>
            </a:r>
          </a:p>
        </p:txBody>
      </p:sp>
      <p:sp>
        <p:nvSpPr>
          <p:cNvPr id="16" name="Rettangolo con angoli arrotondati 15">
            <a:extLst>
              <a:ext uri="{FF2B5EF4-FFF2-40B4-BE49-F238E27FC236}">
                <a16:creationId xmlns:a16="http://schemas.microsoft.com/office/drawing/2014/main" id="{1BB45A12-413B-FFFD-0838-902F4B463CA5}"/>
              </a:ext>
            </a:extLst>
          </p:cNvPr>
          <p:cNvSpPr/>
          <p:nvPr/>
        </p:nvSpPr>
        <p:spPr>
          <a:xfrm>
            <a:off x="1272681" y="5685077"/>
            <a:ext cx="474688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 pericoli nell’escursionismo. La riduzione del rischio, interpretazione delle relazioni</a:t>
            </a:r>
          </a:p>
        </p:txBody>
      </p:sp>
      <p:sp>
        <p:nvSpPr>
          <p:cNvPr id="17" name="Rettangolo con angoli arrotondati 16">
            <a:extLst>
              <a:ext uri="{FF2B5EF4-FFF2-40B4-BE49-F238E27FC236}">
                <a16:creationId xmlns:a16="http://schemas.microsoft.com/office/drawing/2014/main" id="{681F64AE-F34B-DDE6-2775-F719117D8587}"/>
              </a:ext>
            </a:extLst>
          </p:cNvPr>
          <p:cNvSpPr/>
          <p:nvPr/>
        </p:nvSpPr>
        <p:spPr>
          <a:xfrm>
            <a:off x="9476921" y="4586824"/>
            <a:ext cx="2439154"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Conduzione del gruppo. Rifugi e bivacchi.</a:t>
            </a:r>
          </a:p>
        </p:txBody>
      </p:sp>
      <p:sp>
        <p:nvSpPr>
          <p:cNvPr id="18" name="Rettangolo con angoli arrotondati 17">
            <a:extLst>
              <a:ext uri="{FF2B5EF4-FFF2-40B4-BE49-F238E27FC236}">
                <a16:creationId xmlns:a16="http://schemas.microsoft.com/office/drawing/2014/main" id="{FAB0F519-6B64-7F0D-73E2-108EE2B331D6}"/>
              </a:ext>
            </a:extLst>
          </p:cNvPr>
          <p:cNvSpPr/>
          <p:nvPr/>
        </p:nvSpPr>
        <p:spPr>
          <a:xfrm>
            <a:off x="6191043" y="5685077"/>
            <a:ext cx="4746885" cy="92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Tecnica della camminata in montagna, uso dei bastoncini, camminare sotto la pioggia (purtroppo …)</a:t>
            </a:r>
          </a:p>
        </p:txBody>
      </p:sp>
      <p:sp>
        <p:nvSpPr>
          <p:cNvPr id="23" name="Rettangolo con angoli arrotondati 22">
            <a:extLst>
              <a:ext uri="{FF2B5EF4-FFF2-40B4-BE49-F238E27FC236}">
                <a16:creationId xmlns:a16="http://schemas.microsoft.com/office/drawing/2014/main" id="{A33DB16E-F999-A157-9CAC-926543524503}"/>
              </a:ext>
            </a:extLst>
          </p:cNvPr>
          <p:cNvSpPr/>
          <p:nvPr/>
        </p:nvSpPr>
        <p:spPr>
          <a:xfrm>
            <a:off x="2454402" y="1085415"/>
            <a:ext cx="7458204" cy="92868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Pratica dell’escursionismo in sicurezza e consapevolezza.</a:t>
            </a:r>
          </a:p>
          <a:p>
            <a:pPr algn="ctr"/>
            <a:r>
              <a:rPr lang="it-IT" b="1" dirty="0"/>
              <a:t>Capire la montagna, rispettarla, scoprirla nei suoi aspetti meno scontati… divertendosi</a:t>
            </a:r>
          </a:p>
        </p:txBody>
      </p:sp>
    </p:spTree>
    <p:extLst>
      <p:ext uri="{BB962C8B-B14F-4D97-AF65-F5344CB8AC3E}">
        <p14:creationId xmlns:p14="http://schemas.microsoft.com/office/powerpoint/2010/main" val="31123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BEBC85B7-CB68-1A5A-59C5-1ACB2B990B3D}"/>
              </a:ext>
            </a:extLst>
          </p:cNvPr>
          <p:cNvSpPr txBox="1">
            <a:spLocks/>
          </p:cNvSpPr>
          <p:nvPr/>
        </p:nvSpPr>
        <p:spPr>
          <a:xfrm>
            <a:off x="1757889" y="94042"/>
            <a:ext cx="8676222" cy="928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dirty="0"/>
              <a:t>COME</a:t>
            </a:r>
          </a:p>
        </p:txBody>
      </p:sp>
      <p:sp>
        <p:nvSpPr>
          <p:cNvPr id="19" name="Rettangolo con angoli arrotondati 18">
            <a:extLst>
              <a:ext uri="{FF2B5EF4-FFF2-40B4-BE49-F238E27FC236}">
                <a16:creationId xmlns:a16="http://schemas.microsoft.com/office/drawing/2014/main" id="{BC51E6C0-2F53-364B-3C30-D304C254C7F2}"/>
              </a:ext>
            </a:extLst>
          </p:cNvPr>
          <p:cNvSpPr/>
          <p:nvPr/>
        </p:nvSpPr>
        <p:spPr>
          <a:xfrm>
            <a:off x="1080239" y="1445263"/>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Abbiamo un numero limitato di posti da distribuire sulle varie sezioni</a:t>
            </a:r>
          </a:p>
        </p:txBody>
      </p:sp>
      <p:grpSp>
        <p:nvGrpSpPr>
          <p:cNvPr id="20" name="Gruppo 19">
            <a:extLst>
              <a:ext uri="{FF2B5EF4-FFF2-40B4-BE49-F238E27FC236}">
                <a16:creationId xmlns:a16="http://schemas.microsoft.com/office/drawing/2014/main" id="{7D44ED11-1EC3-A392-104B-3FF4B3B8680C}"/>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0E166EAF-7991-9FE6-6188-6BBA36312443}"/>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6CDD6DD2-CA6E-080B-B24A-8CA8E60E258D}"/>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COME</a:t>
              </a:r>
            </a:p>
          </p:txBody>
        </p:sp>
      </p:grpSp>
      <p:sp>
        <p:nvSpPr>
          <p:cNvPr id="2" name="Rettangolo con angoli arrotondati 1">
            <a:extLst>
              <a:ext uri="{FF2B5EF4-FFF2-40B4-BE49-F238E27FC236}">
                <a16:creationId xmlns:a16="http://schemas.microsoft.com/office/drawing/2014/main" id="{AF3C1935-574C-2167-858E-C851F3E4EE0B}"/>
              </a:ext>
            </a:extLst>
          </p:cNvPr>
          <p:cNvSpPr/>
          <p:nvPr/>
        </p:nvSpPr>
        <p:spPr>
          <a:xfrm>
            <a:off x="1080239" y="2229107"/>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Minimo un accompagnatore titolato/qualificato CAI ogni 5/3 allievi</a:t>
            </a:r>
          </a:p>
        </p:txBody>
      </p:sp>
      <p:sp>
        <p:nvSpPr>
          <p:cNvPr id="3" name="Rettangolo con angoli arrotondati 2">
            <a:extLst>
              <a:ext uri="{FF2B5EF4-FFF2-40B4-BE49-F238E27FC236}">
                <a16:creationId xmlns:a16="http://schemas.microsoft.com/office/drawing/2014/main" id="{E95C8BD8-1E8F-63B6-CD71-ADED65CBC034}"/>
              </a:ext>
            </a:extLst>
          </p:cNvPr>
          <p:cNvSpPr/>
          <p:nvPr/>
        </p:nvSpPr>
        <p:spPr>
          <a:xfrm>
            <a:off x="1080238" y="3012951"/>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Lezioni teoriche in aula e applicazione delle competenze  in ambiente seguendo piani didattici continuamente aggiornati e collaudati su base nazionale</a:t>
            </a:r>
          </a:p>
        </p:txBody>
      </p:sp>
      <p:sp>
        <p:nvSpPr>
          <p:cNvPr id="5" name="Rettangolo con angoli arrotondati 4">
            <a:extLst>
              <a:ext uri="{FF2B5EF4-FFF2-40B4-BE49-F238E27FC236}">
                <a16:creationId xmlns:a16="http://schemas.microsoft.com/office/drawing/2014/main" id="{EB094C12-6472-C909-48EE-2C1E1B304675}"/>
              </a:ext>
            </a:extLst>
          </p:cNvPr>
          <p:cNvSpPr/>
          <p:nvPr/>
        </p:nvSpPr>
        <p:spPr>
          <a:xfrm>
            <a:off x="1080237" y="3796795"/>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Quattro escursioni giornaliere con difficoltà fino a EE e un’escursione di due giorni con pernotto in rifugio                                                </a:t>
            </a:r>
          </a:p>
        </p:txBody>
      </p:sp>
      <p:sp>
        <p:nvSpPr>
          <p:cNvPr id="6" name="Rettangolo con angoli arrotondati 5">
            <a:extLst>
              <a:ext uri="{FF2B5EF4-FFF2-40B4-BE49-F238E27FC236}">
                <a16:creationId xmlns:a16="http://schemas.microsoft.com/office/drawing/2014/main" id="{BFB12488-9012-4074-BB10-2FE1BD46A2C5}"/>
              </a:ext>
            </a:extLst>
          </p:cNvPr>
          <p:cNvSpPr/>
          <p:nvPr/>
        </p:nvSpPr>
        <p:spPr>
          <a:xfrm>
            <a:off x="1080236" y="5364483"/>
            <a:ext cx="10533951" cy="1006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Si richiede una preparazione fisica adeguata a percorrere 800-1000 m. di dislivello giornalieri… ma non è una gara a chi arriva primo in vetta: impareremo nuove cose e ci guarderemo tanto intorno (sudati e affaticati, non illudetevi)!</a:t>
            </a:r>
          </a:p>
        </p:txBody>
      </p:sp>
      <p:sp>
        <p:nvSpPr>
          <p:cNvPr id="7" name="Rettangolo con angoli arrotondati 6">
            <a:extLst>
              <a:ext uri="{FF2B5EF4-FFF2-40B4-BE49-F238E27FC236}">
                <a16:creationId xmlns:a16="http://schemas.microsoft.com/office/drawing/2014/main" id="{201925FB-CC9A-8BC8-0A87-3452124FD7A4}"/>
              </a:ext>
            </a:extLst>
          </p:cNvPr>
          <p:cNvSpPr/>
          <p:nvPr/>
        </p:nvSpPr>
        <p:spPr>
          <a:xfrm>
            <a:off x="1080236" y="4580639"/>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Lezioni teoriche alle ore 21:00 ospitate nella sede del CAI Monza in via Rosmini, 11</a:t>
            </a:r>
          </a:p>
        </p:txBody>
      </p:sp>
    </p:spTree>
    <p:extLst>
      <p:ext uri="{BB962C8B-B14F-4D97-AF65-F5344CB8AC3E}">
        <p14:creationId xmlns:p14="http://schemas.microsoft.com/office/powerpoint/2010/main" val="321867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BEBC85B7-CB68-1A5A-59C5-1ACB2B990B3D}"/>
              </a:ext>
            </a:extLst>
          </p:cNvPr>
          <p:cNvSpPr txBox="1">
            <a:spLocks/>
          </p:cNvSpPr>
          <p:nvPr/>
        </p:nvSpPr>
        <p:spPr>
          <a:xfrm>
            <a:off x="1757889" y="94042"/>
            <a:ext cx="8676222" cy="928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dirty="0"/>
              <a:t>Piano del corso</a:t>
            </a:r>
          </a:p>
        </p:txBody>
      </p:sp>
      <p:grpSp>
        <p:nvGrpSpPr>
          <p:cNvPr id="20" name="Gruppo 19">
            <a:extLst>
              <a:ext uri="{FF2B5EF4-FFF2-40B4-BE49-F238E27FC236}">
                <a16:creationId xmlns:a16="http://schemas.microsoft.com/office/drawing/2014/main" id="{7D44ED11-1EC3-A392-104B-3FF4B3B8680C}"/>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0E166EAF-7991-9FE6-6188-6BBA36312443}"/>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6CDD6DD2-CA6E-080B-B24A-8CA8E60E258D}"/>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COME</a:t>
              </a:r>
            </a:p>
          </p:txBody>
        </p:sp>
      </p:grpSp>
      <p:pic>
        <p:nvPicPr>
          <p:cNvPr id="25" name="Immagine 24">
            <a:extLst>
              <a:ext uri="{FF2B5EF4-FFF2-40B4-BE49-F238E27FC236}">
                <a16:creationId xmlns:a16="http://schemas.microsoft.com/office/drawing/2014/main" id="{BEEE8839-D468-202C-72F4-7B122B8CFA16}"/>
              </a:ext>
            </a:extLst>
          </p:cNvPr>
          <p:cNvPicPr>
            <a:picLocks noChangeAspect="1"/>
          </p:cNvPicPr>
          <p:nvPr/>
        </p:nvPicPr>
        <p:blipFill>
          <a:blip r:embed="rId4"/>
          <a:stretch>
            <a:fillRect/>
          </a:stretch>
        </p:blipFill>
        <p:spPr>
          <a:xfrm>
            <a:off x="775212" y="1568248"/>
            <a:ext cx="10641576" cy="4729589"/>
          </a:xfrm>
          <a:prstGeom prst="rect">
            <a:avLst/>
          </a:prstGeom>
        </p:spPr>
      </p:pic>
    </p:spTree>
    <p:extLst>
      <p:ext uri="{BB962C8B-B14F-4D97-AF65-F5344CB8AC3E}">
        <p14:creationId xmlns:p14="http://schemas.microsoft.com/office/powerpoint/2010/main" val="333525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BEBC85B7-CB68-1A5A-59C5-1ACB2B990B3D}"/>
              </a:ext>
            </a:extLst>
          </p:cNvPr>
          <p:cNvSpPr txBox="1">
            <a:spLocks/>
          </p:cNvSpPr>
          <p:nvPr/>
        </p:nvSpPr>
        <p:spPr>
          <a:xfrm>
            <a:off x="1757889" y="94042"/>
            <a:ext cx="8676222" cy="928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dirty="0"/>
              <a:t>DOVE ANDREMO</a:t>
            </a:r>
          </a:p>
        </p:txBody>
      </p:sp>
      <p:sp>
        <p:nvSpPr>
          <p:cNvPr id="19" name="Rettangolo con angoli arrotondati 18">
            <a:extLst>
              <a:ext uri="{FF2B5EF4-FFF2-40B4-BE49-F238E27FC236}">
                <a16:creationId xmlns:a16="http://schemas.microsoft.com/office/drawing/2014/main" id="{BC51E6C0-2F53-364B-3C30-D304C254C7F2}"/>
              </a:ext>
            </a:extLst>
          </p:cNvPr>
          <p:cNvSpPr/>
          <p:nvPr/>
        </p:nvSpPr>
        <p:spPr>
          <a:xfrm>
            <a:off x="109065" y="1694123"/>
            <a:ext cx="1942348" cy="41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Impareremo sul campo lungo sentieri delle Orobie, Appennino Tosco-Emiliano,...</a:t>
            </a:r>
          </a:p>
        </p:txBody>
      </p:sp>
      <p:grpSp>
        <p:nvGrpSpPr>
          <p:cNvPr id="20" name="Gruppo 19">
            <a:extLst>
              <a:ext uri="{FF2B5EF4-FFF2-40B4-BE49-F238E27FC236}">
                <a16:creationId xmlns:a16="http://schemas.microsoft.com/office/drawing/2014/main" id="{7D44ED11-1EC3-A392-104B-3FF4B3B8680C}"/>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0E166EAF-7991-9FE6-6188-6BBA36312443}"/>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6CDD6DD2-CA6E-080B-B24A-8CA8E60E258D}"/>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DOVE</a:t>
              </a:r>
            </a:p>
          </p:txBody>
        </p:sp>
      </p:grpSp>
      <p:pic>
        <p:nvPicPr>
          <p:cNvPr id="1026" name="Picture 2" descr="Laghi della Val Troggia – AGRAP Associazione Rifugi Valli Ossolane">
            <a:extLst>
              <a:ext uri="{FF2B5EF4-FFF2-40B4-BE49-F238E27FC236}">
                <a16:creationId xmlns:a16="http://schemas.microsoft.com/office/drawing/2014/main" id="{489866F0-9B8A-C85F-80B4-D9F87A08B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698" y="1271589"/>
            <a:ext cx="7532603" cy="558641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con angoli arrotondati 1">
            <a:extLst>
              <a:ext uri="{FF2B5EF4-FFF2-40B4-BE49-F238E27FC236}">
                <a16:creationId xmlns:a16="http://schemas.microsoft.com/office/drawing/2014/main" id="{2D63B6FB-8F3E-0D62-8D56-3404839CD1A8}"/>
              </a:ext>
            </a:extLst>
          </p:cNvPr>
          <p:cNvSpPr/>
          <p:nvPr/>
        </p:nvSpPr>
        <p:spPr>
          <a:xfrm>
            <a:off x="10140586" y="1694123"/>
            <a:ext cx="1942348" cy="41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 destinazioni potranno variare in base alle previsioni meteo</a:t>
            </a:r>
          </a:p>
        </p:txBody>
      </p:sp>
    </p:spTree>
    <p:extLst>
      <p:ext uri="{BB962C8B-B14F-4D97-AF65-F5344CB8AC3E}">
        <p14:creationId xmlns:p14="http://schemas.microsoft.com/office/powerpoint/2010/main" val="71534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60DE0989-3B37-2707-96D5-6869EB4AD7E0}"/>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BEBC85B7-CB68-1A5A-59C5-1ACB2B990B3D}"/>
              </a:ext>
            </a:extLst>
          </p:cNvPr>
          <p:cNvSpPr txBox="1">
            <a:spLocks/>
          </p:cNvSpPr>
          <p:nvPr/>
        </p:nvSpPr>
        <p:spPr>
          <a:xfrm>
            <a:off x="1757889" y="94042"/>
            <a:ext cx="8676222" cy="928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dirty="0"/>
              <a:t>COSA è necessario</a:t>
            </a:r>
          </a:p>
        </p:txBody>
      </p:sp>
      <p:sp>
        <p:nvSpPr>
          <p:cNvPr id="19" name="Rettangolo con angoli arrotondati 18">
            <a:extLst>
              <a:ext uri="{FF2B5EF4-FFF2-40B4-BE49-F238E27FC236}">
                <a16:creationId xmlns:a16="http://schemas.microsoft.com/office/drawing/2014/main" id="{BC51E6C0-2F53-364B-3C30-D304C254C7F2}"/>
              </a:ext>
            </a:extLst>
          </p:cNvPr>
          <p:cNvSpPr/>
          <p:nvPr/>
        </p:nvSpPr>
        <p:spPr>
          <a:xfrm>
            <a:off x="1080239" y="1909956"/>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Vestiario e attrezzatura: riutilizzo di ciò che avete, se è adeguato. Seguite i nostri suggerimenti nelle prime lezioni… Disponibili buoni sconto presso negozi convenzionati.</a:t>
            </a:r>
          </a:p>
        </p:txBody>
      </p:sp>
      <p:grpSp>
        <p:nvGrpSpPr>
          <p:cNvPr id="20" name="Gruppo 19">
            <a:extLst>
              <a:ext uri="{FF2B5EF4-FFF2-40B4-BE49-F238E27FC236}">
                <a16:creationId xmlns:a16="http://schemas.microsoft.com/office/drawing/2014/main" id="{7D44ED11-1EC3-A392-104B-3FF4B3B8680C}"/>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0E166EAF-7991-9FE6-6188-6BBA36312443}"/>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6CDD6DD2-CA6E-080B-B24A-8CA8E60E258D}"/>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Cosa</a:t>
              </a:r>
            </a:p>
          </p:txBody>
        </p:sp>
      </p:grpSp>
      <p:sp>
        <p:nvSpPr>
          <p:cNvPr id="2" name="Rettangolo con angoli arrotondati 1">
            <a:extLst>
              <a:ext uri="{FF2B5EF4-FFF2-40B4-BE49-F238E27FC236}">
                <a16:creationId xmlns:a16="http://schemas.microsoft.com/office/drawing/2014/main" id="{AF3C1935-574C-2167-858E-C851F3E4EE0B}"/>
              </a:ext>
            </a:extLst>
          </p:cNvPr>
          <p:cNvSpPr/>
          <p:nvPr/>
        </p:nvSpPr>
        <p:spPr>
          <a:xfrm>
            <a:off x="1080239" y="2693800"/>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Iscrizione al CAI valida per l’anno 2025 (comprende copertura assicurativa)</a:t>
            </a:r>
          </a:p>
        </p:txBody>
      </p:sp>
      <p:sp>
        <p:nvSpPr>
          <p:cNvPr id="3" name="Rettangolo con angoli arrotondati 2">
            <a:extLst>
              <a:ext uri="{FF2B5EF4-FFF2-40B4-BE49-F238E27FC236}">
                <a16:creationId xmlns:a16="http://schemas.microsoft.com/office/drawing/2014/main" id="{E95C8BD8-1E8F-63B6-CD71-ADED65CBC034}"/>
              </a:ext>
            </a:extLst>
          </p:cNvPr>
          <p:cNvSpPr/>
          <p:nvPr/>
        </p:nvSpPr>
        <p:spPr>
          <a:xfrm>
            <a:off x="1080238" y="3477644"/>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Certificato medico (idoneità per attività sportiva non agonistica) con validità annuale</a:t>
            </a:r>
          </a:p>
        </p:txBody>
      </p:sp>
      <p:sp>
        <p:nvSpPr>
          <p:cNvPr id="5" name="Rettangolo con angoli arrotondati 4">
            <a:extLst>
              <a:ext uri="{FF2B5EF4-FFF2-40B4-BE49-F238E27FC236}">
                <a16:creationId xmlns:a16="http://schemas.microsoft.com/office/drawing/2014/main" id="{EB094C12-6472-C909-48EE-2C1E1B304675}"/>
              </a:ext>
            </a:extLst>
          </p:cNvPr>
          <p:cNvSpPr/>
          <p:nvPr/>
        </p:nvSpPr>
        <p:spPr>
          <a:xfrm>
            <a:off x="1080237" y="4261488"/>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Frequentazione assidua delle lezioni teoriche serali (non si va solo a camminare…!!!) </a:t>
            </a:r>
          </a:p>
        </p:txBody>
      </p:sp>
      <p:sp>
        <p:nvSpPr>
          <p:cNvPr id="6" name="Rettangolo con angoli arrotondati 5">
            <a:extLst>
              <a:ext uri="{FF2B5EF4-FFF2-40B4-BE49-F238E27FC236}">
                <a16:creationId xmlns:a16="http://schemas.microsoft.com/office/drawing/2014/main" id="{BFB12488-9012-4074-BB10-2FE1BD46A2C5}"/>
              </a:ext>
            </a:extLst>
          </p:cNvPr>
          <p:cNvSpPr/>
          <p:nvPr/>
        </p:nvSpPr>
        <p:spPr>
          <a:xfrm>
            <a:off x="1080236" y="5829176"/>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Uno zaino carico di entusiasmo e voglia di socializzare con nuovi amici che condividono con voi l’amore per la montagna e la natura </a:t>
            </a:r>
          </a:p>
        </p:txBody>
      </p:sp>
      <p:sp>
        <p:nvSpPr>
          <p:cNvPr id="8" name="Rettangolo con angoli arrotondati 7">
            <a:extLst>
              <a:ext uri="{FF2B5EF4-FFF2-40B4-BE49-F238E27FC236}">
                <a16:creationId xmlns:a16="http://schemas.microsoft.com/office/drawing/2014/main" id="{A125F9AF-45B4-4996-ECB1-E16CFB12BDB5}"/>
              </a:ext>
            </a:extLst>
          </p:cNvPr>
          <p:cNvSpPr/>
          <p:nvPr/>
        </p:nvSpPr>
        <p:spPr>
          <a:xfrm>
            <a:off x="1080236" y="5045332"/>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Costo del corso: 170€ comprensivo di dispense, bussola e 1 pernotto mezza pensione in rifugio</a:t>
            </a:r>
          </a:p>
        </p:txBody>
      </p:sp>
    </p:spTree>
    <p:extLst>
      <p:ext uri="{BB962C8B-B14F-4D97-AF65-F5344CB8AC3E}">
        <p14:creationId xmlns:p14="http://schemas.microsoft.com/office/powerpoint/2010/main" val="31182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49745-F832-643F-7DCC-33F3FEAF2E29}"/>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DF2CE061-2EEB-C120-398A-7F8B98354DC8}"/>
              </a:ext>
            </a:extLst>
          </p:cNvPr>
          <p:cNvSpPr/>
          <p:nvPr/>
        </p:nvSpPr>
        <p:spPr>
          <a:xfrm>
            <a:off x="10937928" y="258094"/>
            <a:ext cx="871157" cy="703011"/>
          </a:xfrm>
          <a:prstGeom prst="rect">
            <a:avLst/>
          </a:prstGeom>
          <a:blipFill>
            <a:blip r:embed="rId3" cstate="print"/>
            <a:stretch>
              <a:fillRect/>
            </a:stretch>
          </a:blipFill>
        </p:spPr>
        <p:txBody>
          <a:bodyPr wrap="square" lIns="0" tIns="0" rIns="0" bIns="0" rtlCol="0"/>
          <a:lstStyle/>
          <a:p>
            <a:endParaRPr sz="1350"/>
          </a:p>
        </p:txBody>
      </p:sp>
      <p:sp>
        <p:nvSpPr>
          <p:cNvPr id="10" name="Titolo 1">
            <a:extLst>
              <a:ext uri="{FF2B5EF4-FFF2-40B4-BE49-F238E27FC236}">
                <a16:creationId xmlns:a16="http://schemas.microsoft.com/office/drawing/2014/main" id="{C345705A-E04C-6E47-36B5-A7B87ACE2726}"/>
              </a:ext>
            </a:extLst>
          </p:cNvPr>
          <p:cNvSpPr txBox="1">
            <a:spLocks/>
          </p:cNvSpPr>
          <p:nvPr/>
        </p:nvSpPr>
        <p:spPr>
          <a:xfrm>
            <a:off x="1757889" y="94042"/>
            <a:ext cx="8676222" cy="928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dirty="0"/>
              <a:t>Programma SERALE</a:t>
            </a:r>
          </a:p>
        </p:txBody>
      </p:sp>
      <p:sp>
        <p:nvSpPr>
          <p:cNvPr id="19" name="Rettangolo con angoli arrotondati 18">
            <a:extLst>
              <a:ext uri="{FF2B5EF4-FFF2-40B4-BE49-F238E27FC236}">
                <a16:creationId xmlns:a16="http://schemas.microsoft.com/office/drawing/2014/main" id="{453B92DE-750D-D3CA-C328-72D4B9E16ED6}"/>
              </a:ext>
            </a:extLst>
          </p:cNvPr>
          <p:cNvSpPr/>
          <p:nvPr/>
        </p:nvSpPr>
        <p:spPr>
          <a:xfrm>
            <a:off x="1080239" y="1909956"/>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 possibile frequentare solo le lezioni serali senza partecipare alle uscite didattiche in ambiente.</a:t>
            </a:r>
          </a:p>
        </p:txBody>
      </p:sp>
      <p:grpSp>
        <p:nvGrpSpPr>
          <p:cNvPr id="20" name="Gruppo 19">
            <a:extLst>
              <a:ext uri="{FF2B5EF4-FFF2-40B4-BE49-F238E27FC236}">
                <a16:creationId xmlns:a16="http://schemas.microsoft.com/office/drawing/2014/main" id="{B3E43CCE-3B53-1517-DFE7-B8915AA5D1E5}"/>
              </a:ext>
            </a:extLst>
          </p:cNvPr>
          <p:cNvGrpSpPr/>
          <p:nvPr/>
        </p:nvGrpSpPr>
        <p:grpSpPr>
          <a:xfrm>
            <a:off x="90960" y="64349"/>
            <a:ext cx="989280" cy="1207240"/>
            <a:chOff x="1" y="1271425"/>
            <a:chExt cx="989280" cy="1413257"/>
          </a:xfrm>
        </p:grpSpPr>
        <p:sp>
          <p:nvSpPr>
            <p:cNvPr id="21" name="Mostrina 20">
              <a:extLst>
                <a:ext uri="{FF2B5EF4-FFF2-40B4-BE49-F238E27FC236}">
                  <a16:creationId xmlns:a16="http://schemas.microsoft.com/office/drawing/2014/main" id="{F8D30AD6-30AB-3B9E-A71B-AAC9DEB082B8}"/>
                </a:ext>
              </a:extLst>
            </p:cNvPr>
            <p:cNvSpPr/>
            <p:nvPr/>
          </p:nvSpPr>
          <p:spPr>
            <a:xfrm rot="5400000">
              <a:off x="-211988" y="1483414"/>
              <a:ext cx="1413257" cy="98928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2" name="Mostrina 4">
              <a:extLst>
                <a:ext uri="{FF2B5EF4-FFF2-40B4-BE49-F238E27FC236}">
                  <a16:creationId xmlns:a16="http://schemas.microsoft.com/office/drawing/2014/main" id="{BF049189-58C8-AB29-C7C1-0F1A43FC6252}"/>
                </a:ext>
              </a:extLst>
            </p:cNvPr>
            <p:cNvSpPr txBox="1"/>
            <p:nvPr/>
          </p:nvSpPr>
          <p:spPr>
            <a:xfrm>
              <a:off x="1" y="1766065"/>
              <a:ext cx="989280" cy="423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Cosa</a:t>
              </a:r>
            </a:p>
          </p:txBody>
        </p:sp>
      </p:grpSp>
      <p:sp>
        <p:nvSpPr>
          <p:cNvPr id="2" name="Rettangolo con angoli arrotondati 1">
            <a:extLst>
              <a:ext uri="{FF2B5EF4-FFF2-40B4-BE49-F238E27FC236}">
                <a16:creationId xmlns:a16="http://schemas.microsoft.com/office/drawing/2014/main" id="{CF86A0D4-EC01-E2BA-8700-61B3C230B8AD}"/>
              </a:ext>
            </a:extLst>
          </p:cNvPr>
          <p:cNvSpPr/>
          <p:nvPr/>
        </p:nvSpPr>
        <p:spPr>
          <a:xfrm>
            <a:off x="1080239" y="2693800"/>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 un’opzione di formazione anche per chi non sarà selezionato per l’adesione al corso </a:t>
            </a:r>
          </a:p>
        </p:txBody>
      </p:sp>
      <p:sp>
        <p:nvSpPr>
          <p:cNvPr id="3" name="Rettangolo con angoli arrotondati 2">
            <a:extLst>
              <a:ext uri="{FF2B5EF4-FFF2-40B4-BE49-F238E27FC236}">
                <a16:creationId xmlns:a16="http://schemas.microsoft.com/office/drawing/2014/main" id="{3A57345B-EE5B-DC33-47CA-82B13C1BDAEF}"/>
              </a:ext>
            </a:extLst>
          </p:cNvPr>
          <p:cNvSpPr/>
          <p:nvPr/>
        </p:nvSpPr>
        <p:spPr>
          <a:xfrm>
            <a:off x="1080238" y="3477644"/>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 richiesta l’iscrizione al CAI valida per l’anno 2025</a:t>
            </a:r>
          </a:p>
        </p:txBody>
      </p:sp>
      <p:sp>
        <p:nvSpPr>
          <p:cNvPr id="5" name="Rettangolo con angoli arrotondati 4">
            <a:extLst>
              <a:ext uri="{FF2B5EF4-FFF2-40B4-BE49-F238E27FC236}">
                <a16:creationId xmlns:a16="http://schemas.microsoft.com/office/drawing/2014/main" id="{611AE8B5-15B4-5AC6-931B-219B36FC33C2}"/>
              </a:ext>
            </a:extLst>
          </p:cNvPr>
          <p:cNvSpPr/>
          <p:nvPr/>
        </p:nvSpPr>
        <p:spPr>
          <a:xfrm>
            <a:off x="1080237" y="4261488"/>
            <a:ext cx="10533951" cy="59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Costo del programma serale : 50€ comprensivo di dispense e bussola</a:t>
            </a:r>
          </a:p>
        </p:txBody>
      </p:sp>
    </p:spTree>
    <p:extLst>
      <p:ext uri="{BB962C8B-B14F-4D97-AF65-F5344CB8AC3E}">
        <p14:creationId xmlns:p14="http://schemas.microsoft.com/office/powerpoint/2010/main" val="3261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Rete</Template>
  <TotalTime>12412</TotalTime>
  <Words>938</Words>
  <Application>Microsoft Office PowerPoint</Application>
  <PresentationFormat>Widescreen</PresentationFormat>
  <Paragraphs>99</Paragraphs>
  <Slides>11</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Century Gothic</vt:lpstr>
      <vt:lpstr>Wingdings</vt:lpstr>
      <vt:lpstr>Rete</vt:lpstr>
      <vt:lpstr>16° Corso intersezionale di Escursionismo avanzato 2025</vt:lpstr>
      <vt:lpstr>Perché un corso di escursionismo?</vt:lpstr>
      <vt:lpstr>Whither shall I turn, By road or pathway, or through trackless field, Up hill or down, or shall some floating thing, Upon the river point me out my course?   In quale direzione andrò,  per la strada o lungo un sentiero, o per un campo senza piste segnate,  in salita o in discesa, oppure qualcosa che galleggia  sul fiume mi indicherà il cammino?             W. Wordsworth “The preludes”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e a presto e…  ricordati di compilare il seguente modulo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Cartografia e Orientamento</dc:title>
  <dc:subject>Lezione Corso Escursionismo Avanzato 2023</dc:subject>
  <dc:creator>Roberto Galdini</dc:creator>
  <cp:keywords/>
  <dc:description/>
  <cp:lastModifiedBy>Bonalumi Chiara</cp:lastModifiedBy>
  <cp:revision>50</cp:revision>
  <dcterms:created xsi:type="dcterms:W3CDTF">2023-04-05T21:49:43Z</dcterms:created>
  <dcterms:modified xsi:type="dcterms:W3CDTF">2025-02-24T12:16:30Z</dcterms:modified>
  <cp:category/>
</cp:coreProperties>
</file>